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20"/>
  </p:notesMasterIdLst>
  <p:sldIdLst>
    <p:sldId id="257" r:id="rId8"/>
    <p:sldId id="303" r:id="rId9"/>
    <p:sldId id="2570" r:id="rId10"/>
    <p:sldId id="2569" r:id="rId11"/>
    <p:sldId id="2567" r:id="rId12"/>
    <p:sldId id="256" r:id="rId13"/>
    <p:sldId id="2565" r:id="rId14"/>
    <p:sldId id="2571" r:id="rId15"/>
    <p:sldId id="2572" r:id="rId16"/>
    <p:sldId id="259" r:id="rId17"/>
    <p:sldId id="258" r:id="rId18"/>
    <p:sldId id="25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027213-AF7E-444E-BACA-025557BFDA86}" v="20" dt="2025-12-02T08:27:59.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3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6BCB4-2A28-4B36-A9CB-4AB1D88D67FC}" type="datetimeFigureOut">
              <a:rPr lang="en-GB" smtClean="0"/>
              <a:t>04/12/2025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2B0F5-85DF-4804-81CC-E5ADF9F21352}" type="slidenum">
              <a:rPr lang="en-GB" smtClean="0"/>
              <a:t>‹#›</a:t>
            </a:fld>
            <a:endParaRPr lang="en-GB"/>
          </a:p>
        </p:txBody>
      </p:sp>
    </p:spTree>
    <p:extLst>
      <p:ext uri="{BB962C8B-B14F-4D97-AF65-F5344CB8AC3E}">
        <p14:creationId xmlns:p14="http://schemas.microsoft.com/office/powerpoint/2010/main" val="50462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82B0F5-85DF-4804-81CC-E5ADF9F21352}" type="slidenum">
              <a:rPr lang="en-GB" smtClean="0"/>
              <a:t>1</a:t>
            </a:fld>
            <a:endParaRPr lang="en-GB"/>
          </a:p>
        </p:txBody>
      </p:sp>
    </p:spTree>
    <p:extLst>
      <p:ext uri="{BB962C8B-B14F-4D97-AF65-F5344CB8AC3E}">
        <p14:creationId xmlns:p14="http://schemas.microsoft.com/office/powerpoint/2010/main" val="143398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52550-4C3F-4230-B7AC-C8DC25F552C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361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FA4A-3B4D-DE13-5BBF-B470D1C265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38F67F-03B5-0C62-D843-4635B7776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2D82DF-4FA9-3FE7-618F-3680845142A1}"/>
              </a:ext>
            </a:extLst>
          </p:cNvPr>
          <p:cNvSpPr>
            <a:spLocks noGrp="1"/>
          </p:cNvSpPr>
          <p:nvPr>
            <p:ph type="dt" sz="half" idx="10"/>
          </p:nvPr>
        </p:nvSpPr>
        <p:spPr/>
        <p:txBody>
          <a:bodyPr/>
          <a:lstStyle/>
          <a:p>
            <a:fld id="{011FF71E-2DF2-490B-B848-4B310795CF30}" type="datetimeFigureOut">
              <a:rPr lang="en-GB" smtClean="0"/>
              <a:t>04/12/2025</a:t>
            </a:fld>
            <a:endParaRPr lang="en-GB"/>
          </a:p>
        </p:txBody>
      </p:sp>
      <p:sp>
        <p:nvSpPr>
          <p:cNvPr id="5" name="Footer Placeholder 4">
            <a:extLst>
              <a:ext uri="{FF2B5EF4-FFF2-40B4-BE49-F238E27FC236}">
                <a16:creationId xmlns:a16="http://schemas.microsoft.com/office/drawing/2014/main" id="{3F470058-7532-8F11-5257-80A97955A5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E57300-2A1E-3350-AD79-34C9A1BF5707}"/>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127240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BC03-40C0-6F79-95A1-8A816D2856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854C2D-4192-82B3-F55C-27C7F62970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3A5D57-7DC6-A8E5-7327-98037D1105D5}"/>
              </a:ext>
            </a:extLst>
          </p:cNvPr>
          <p:cNvSpPr>
            <a:spLocks noGrp="1"/>
          </p:cNvSpPr>
          <p:nvPr>
            <p:ph type="dt" sz="half" idx="10"/>
          </p:nvPr>
        </p:nvSpPr>
        <p:spPr/>
        <p:txBody>
          <a:bodyPr/>
          <a:lstStyle/>
          <a:p>
            <a:fld id="{011FF71E-2DF2-490B-B848-4B310795CF30}" type="datetimeFigureOut">
              <a:rPr lang="en-GB" smtClean="0"/>
              <a:t>04/12/2025</a:t>
            </a:fld>
            <a:endParaRPr lang="en-GB"/>
          </a:p>
        </p:txBody>
      </p:sp>
      <p:sp>
        <p:nvSpPr>
          <p:cNvPr id="5" name="Footer Placeholder 4">
            <a:extLst>
              <a:ext uri="{FF2B5EF4-FFF2-40B4-BE49-F238E27FC236}">
                <a16:creationId xmlns:a16="http://schemas.microsoft.com/office/drawing/2014/main" id="{BC7A075B-702A-3279-2E13-8F64DEC3FB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B416C0-6DF8-A2DF-6797-BE8C6163EA9B}"/>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14214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72B497-2ACD-12D6-9474-11929B1971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A6AADF-F15C-ED37-3F63-FD819EE98A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03C4E8-8572-4333-1C04-CBA5DB856D30}"/>
              </a:ext>
            </a:extLst>
          </p:cNvPr>
          <p:cNvSpPr>
            <a:spLocks noGrp="1"/>
          </p:cNvSpPr>
          <p:nvPr>
            <p:ph type="dt" sz="half" idx="10"/>
          </p:nvPr>
        </p:nvSpPr>
        <p:spPr/>
        <p:txBody>
          <a:bodyPr/>
          <a:lstStyle/>
          <a:p>
            <a:fld id="{011FF71E-2DF2-490B-B848-4B310795CF30}" type="datetimeFigureOut">
              <a:rPr lang="en-GB" smtClean="0"/>
              <a:t>04/12/2025</a:t>
            </a:fld>
            <a:endParaRPr lang="en-GB"/>
          </a:p>
        </p:txBody>
      </p:sp>
      <p:sp>
        <p:nvSpPr>
          <p:cNvPr id="5" name="Footer Placeholder 4">
            <a:extLst>
              <a:ext uri="{FF2B5EF4-FFF2-40B4-BE49-F238E27FC236}">
                <a16:creationId xmlns:a16="http://schemas.microsoft.com/office/drawing/2014/main" id="{9F18263F-9287-EE8D-095F-ED5FEFE506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0B4762-1598-478D-11E7-D16ACF0A8511}"/>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1391715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35251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59139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91483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4416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04/12/2025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3624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04/12/2025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05157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60016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01115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E50E-102E-D0B5-3CA4-2C9B911BE2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F7A1A8-1312-47CE-0D51-D505A15FA9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1E9777-45E1-EA99-98A9-9AD9D2995AF1}"/>
              </a:ext>
            </a:extLst>
          </p:cNvPr>
          <p:cNvSpPr>
            <a:spLocks noGrp="1"/>
          </p:cNvSpPr>
          <p:nvPr>
            <p:ph type="dt" sz="half" idx="10"/>
          </p:nvPr>
        </p:nvSpPr>
        <p:spPr/>
        <p:txBody>
          <a:bodyPr/>
          <a:lstStyle/>
          <a:p>
            <a:fld id="{011FF71E-2DF2-490B-B848-4B310795CF30}" type="datetimeFigureOut">
              <a:rPr lang="en-GB" smtClean="0"/>
              <a:t>04/12/2025</a:t>
            </a:fld>
            <a:endParaRPr lang="en-GB"/>
          </a:p>
        </p:txBody>
      </p:sp>
      <p:sp>
        <p:nvSpPr>
          <p:cNvPr id="5" name="Footer Placeholder 4">
            <a:extLst>
              <a:ext uri="{FF2B5EF4-FFF2-40B4-BE49-F238E27FC236}">
                <a16:creationId xmlns:a16="http://schemas.microsoft.com/office/drawing/2014/main" id="{15543AB9-1D98-0B7B-B1F3-B89E52112B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7994FF-2D8C-C4BB-EA57-869B26EEBD9E}"/>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3160304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85558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37725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95080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4184-3B09-B924-0B41-5C09D65F83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1A0436-80D2-59EC-2FFC-069242C110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16F6987-78EB-5666-B5B8-2A50B2E7C768}"/>
              </a:ext>
            </a:extLst>
          </p:cNvPr>
          <p:cNvSpPr>
            <a:spLocks noGrp="1"/>
          </p:cNvSpPr>
          <p:nvPr>
            <p:ph type="dt" sz="half" idx="10"/>
          </p:nvPr>
        </p:nvSpPr>
        <p:spPr/>
        <p:txBody>
          <a:bodyPr/>
          <a:lstStyle/>
          <a:p>
            <a:fld id="{E101D015-0813-45AD-BCC8-33DC0892407B}" type="datetimeFigureOut">
              <a:rPr lang="en-GB" smtClean="0"/>
              <a:t>04/12/2025</a:t>
            </a:fld>
            <a:endParaRPr lang="en-GB"/>
          </a:p>
        </p:txBody>
      </p:sp>
      <p:sp>
        <p:nvSpPr>
          <p:cNvPr id="5" name="Footer Placeholder 4">
            <a:extLst>
              <a:ext uri="{FF2B5EF4-FFF2-40B4-BE49-F238E27FC236}">
                <a16:creationId xmlns:a16="http://schemas.microsoft.com/office/drawing/2014/main" id="{4B217536-B877-9B5D-C3A1-40B7D6BECB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914808-6BE2-476D-A8B9-6C5B9031307F}"/>
              </a:ext>
            </a:extLst>
          </p:cNvPr>
          <p:cNvSpPr>
            <a:spLocks noGrp="1"/>
          </p:cNvSpPr>
          <p:nvPr>
            <p:ph type="sldNum" sz="quarter" idx="12"/>
          </p:nvPr>
        </p:nvSpPr>
        <p:spPr/>
        <p:txBody>
          <a:bodyPr/>
          <a:lstStyle/>
          <a:p>
            <a:fld id="{434A7821-FDB5-4587-8D3E-AC6583F0A94E}" type="slidenum">
              <a:rPr lang="en-GB" smtClean="0"/>
              <a:t>‹#›</a:t>
            </a:fld>
            <a:endParaRPr lang="en-GB"/>
          </a:p>
        </p:txBody>
      </p:sp>
    </p:spTree>
    <p:extLst>
      <p:ext uri="{BB962C8B-B14F-4D97-AF65-F5344CB8AC3E}">
        <p14:creationId xmlns:p14="http://schemas.microsoft.com/office/powerpoint/2010/main" val="2270849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D1BA-1345-BB8B-7B22-149891771D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89598E-C5B7-F7B3-DFDB-471114FA2A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FAD797-77A7-2DA3-F688-D354BADBBF30}"/>
              </a:ext>
            </a:extLst>
          </p:cNvPr>
          <p:cNvSpPr>
            <a:spLocks noGrp="1"/>
          </p:cNvSpPr>
          <p:nvPr>
            <p:ph type="dt" sz="half" idx="10"/>
          </p:nvPr>
        </p:nvSpPr>
        <p:spPr/>
        <p:txBody>
          <a:bodyPr/>
          <a:lstStyle/>
          <a:p>
            <a:fld id="{E101D015-0813-45AD-BCC8-33DC0892407B}" type="datetimeFigureOut">
              <a:rPr lang="en-GB" smtClean="0"/>
              <a:t>04/12/2025</a:t>
            </a:fld>
            <a:endParaRPr lang="en-GB"/>
          </a:p>
        </p:txBody>
      </p:sp>
      <p:sp>
        <p:nvSpPr>
          <p:cNvPr id="5" name="Footer Placeholder 4">
            <a:extLst>
              <a:ext uri="{FF2B5EF4-FFF2-40B4-BE49-F238E27FC236}">
                <a16:creationId xmlns:a16="http://schemas.microsoft.com/office/drawing/2014/main" id="{08C7A0E3-07A9-5026-FB4F-30F2A9F2DF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022006-5E33-286D-4013-73B403614F5E}"/>
              </a:ext>
            </a:extLst>
          </p:cNvPr>
          <p:cNvSpPr>
            <a:spLocks noGrp="1"/>
          </p:cNvSpPr>
          <p:nvPr>
            <p:ph type="sldNum" sz="quarter" idx="12"/>
          </p:nvPr>
        </p:nvSpPr>
        <p:spPr/>
        <p:txBody>
          <a:bodyPr/>
          <a:lstStyle/>
          <a:p>
            <a:fld id="{434A7821-FDB5-4587-8D3E-AC6583F0A94E}" type="slidenum">
              <a:rPr lang="en-GB" smtClean="0"/>
              <a:t>‹#›</a:t>
            </a:fld>
            <a:endParaRPr lang="en-GB"/>
          </a:p>
        </p:txBody>
      </p:sp>
    </p:spTree>
    <p:extLst>
      <p:ext uri="{BB962C8B-B14F-4D97-AF65-F5344CB8AC3E}">
        <p14:creationId xmlns:p14="http://schemas.microsoft.com/office/powerpoint/2010/main" val="571965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DE07-9938-610C-496A-8D59FA6537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C09BDE-A387-A324-0446-63F6ED01CC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4FB190-F4E4-1DA6-AC19-B9B57E95A955}"/>
              </a:ext>
            </a:extLst>
          </p:cNvPr>
          <p:cNvSpPr>
            <a:spLocks noGrp="1"/>
          </p:cNvSpPr>
          <p:nvPr>
            <p:ph type="dt" sz="half" idx="10"/>
          </p:nvPr>
        </p:nvSpPr>
        <p:spPr/>
        <p:txBody>
          <a:bodyPr/>
          <a:lstStyle/>
          <a:p>
            <a:fld id="{E101D015-0813-45AD-BCC8-33DC0892407B}" type="datetimeFigureOut">
              <a:rPr lang="en-GB" smtClean="0"/>
              <a:t>04/12/2025</a:t>
            </a:fld>
            <a:endParaRPr lang="en-GB"/>
          </a:p>
        </p:txBody>
      </p:sp>
      <p:sp>
        <p:nvSpPr>
          <p:cNvPr id="5" name="Footer Placeholder 4">
            <a:extLst>
              <a:ext uri="{FF2B5EF4-FFF2-40B4-BE49-F238E27FC236}">
                <a16:creationId xmlns:a16="http://schemas.microsoft.com/office/drawing/2014/main" id="{5F9B47A3-1451-55DB-F63A-B38EC9BB9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EA01D9-D3B0-C04D-CFA3-C1E99BF1297E}"/>
              </a:ext>
            </a:extLst>
          </p:cNvPr>
          <p:cNvSpPr>
            <a:spLocks noGrp="1"/>
          </p:cNvSpPr>
          <p:nvPr>
            <p:ph type="sldNum" sz="quarter" idx="12"/>
          </p:nvPr>
        </p:nvSpPr>
        <p:spPr/>
        <p:txBody>
          <a:bodyPr/>
          <a:lstStyle/>
          <a:p>
            <a:fld id="{434A7821-FDB5-4587-8D3E-AC6583F0A94E}" type="slidenum">
              <a:rPr lang="en-GB" smtClean="0"/>
              <a:t>‹#›</a:t>
            </a:fld>
            <a:endParaRPr lang="en-GB"/>
          </a:p>
        </p:txBody>
      </p:sp>
    </p:spTree>
    <p:extLst>
      <p:ext uri="{BB962C8B-B14F-4D97-AF65-F5344CB8AC3E}">
        <p14:creationId xmlns:p14="http://schemas.microsoft.com/office/powerpoint/2010/main" val="3743516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9286-3603-07C1-1629-A4F90A1681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1F7E84-51ED-6DAC-BDC8-B7B80EF428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4DB393-3F9F-3026-761C-BC4F506C2D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ABDE71-89D5-3EC3-563A-F41AF1399CF4}"/>
              </a:ext>
            </a:extLst>
          </p:cNvPr>
          <p:cNvSpPr>
            <a:spLocks noGrp="1"/>
          </p:cNvSpPr>
          <p:nvPr>
            <p:ph type="dt" sz="half" idx="10"/>
          </p:nvPr>
        </p:nvSpPr>
        <p:spPr/>
        <p:txBody>
          <a:bodyPr/>
          <a:lstStyle/>
          <a:p>
            <a:fld id="{E101D015-0813-45AD-BCC8-33DC0892407B}" type="datetimeFigureOut">
              <a:rPr lang="en-GB" smtClean="0"/>
              <a:t>04/12/2025</a:t>
            </a:fld>
            <a:endParaRPr lang="en-GB"/>
          </a:p>
        </p:txBody>
      </p:sp>
      <p:sp>
        <p:nvSpPr>
          <p:cNvPr id="6" name="Footer Placeholder 5">
            <a:extLst>
              <a:ext uri="{FF2B5EF4-FFF2-40B4-BE49-F238E27FC236}">
                <a16:creationId xmlns:a16="http://schemas.microsoft.com/office/drawing/2014/main" id="{D74747EE-1656-AB3B-07BA-81185C8D43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CC7361-894D-60A9-9308-A457746FF3C2}"/>
              </a:ext>
            </a:extLst>
          </p:cNvPr>
          <p:cNvSpPr>
            <a:spLocks noGrp="1"/>
          </p:cNvSpPr>
          <p:nvPr>
            <p:ph type="sldNum" sz="quarter" idx="12"/>
          </p:nvPr>
        </p:nvSpPr>
        <p:spPr/>
        <p:txBody>
          <a:bodyPr/>
          <a:lstStyle/>
          <a:p>
            <a:fld id="{434A7821-FDB5-4587-8D3E-AC6583F0A94E}" type="slidenum">
              <a:rPr lang="en-GB" smtClean="0"/>
              <a:t>‹#›</a:t>
            </a:fld>
            <a:endParaRPr lang="en-GB"/>
          </a:p>
        </p:txBody>
      </p:sp>
    </p:spTree>
    <p:extLst>
      <p:ext uri="{BB962C8B-B14F-4D97-AF65-F5344CB8AC3E}">
        <p14:creationId xmlns:p14="http://schemas.microsoft.com/office/powerpoint/2010/main" val="4007588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8CD9-9DB8-946C-405E-DD450BFFA9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D2AA6A-9F21-2463-B00C-3ADDC0FBB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EB194B-CF27-735E-EA42-180C8301DE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06512B-6ED0-8D14-CCF3-6BE19819C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264963-E913-3710-F4EB-8D22EEB6AB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E668BCC-DCB6-FAD6-76F3-A1E6AE485ED6}"/>
              </a:ext>
            </a:extLst>
          </p:cNvPr>
          <p:cNvSpPr>
            <a:spLocks noGrp="1"/>
          </p:cNvSpPr>
          <p:nvPr>
            <p:ph type="dt" sz="half" idx="10"/>
          </p:nvPr>
        </p:nvSpPr>
        <p:spPr/>
        <p:txBody>
          <a:bodyPr/>
          <a:lstStyle/>
          <a:p>
            <a:fld id="{E101D015-0813-45AD-BCC8-33DC0892407B}" type="datetimeFigureOut">
              <a:rPr lang="en-GB" smtClean="0"/>
              <a:t>04/12/2025</a:t>
            </a:fld>
            <a:endParaRPr lang="en-GB"/>
          </a:p>
        </p:txBody>
      </p:sp>
      <p:sp>
        <p:nvSpPr>
          <p:cNvPr id="8" name="Footer Placeholder 7">
            <a:extLst>
              <a:ext uri="{FF2B5EF4-FFF2-40B4-BE49-F238E27FC236}">
                <a16:creationId xmlns:a16="http://schemas.microsoft.com/office/drawing/2014/main" id="{340F6719-DC92-6F76-B710-5A65409F34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C931A1-3F4F-5CC4-CAA9-6C9D47A28471}"/>
              </a:ext>
            </a:extLst>
          </p:cNvPr>
          <p:cNvSpPr>
            <a:spLocks noGrp="1"/>
          </p:cNvSpPr>
          <p:nvPr>
            <p:ph type="sldNum" sz="quarter" idx="12"/>
          </p:nvPr>
        </p:nvSpPr>
        <p:spPr/>
        <p:txBody>
          <a:bodyPr/>
          <a:lstStyle/>
          <a:p>
            <a:fld id="{434A7821-FDB5-4587-8D3E-AC6583F0A94E}" type="slidenum">
              <a:rPr lang="en-GB" smtClean="0"/>
              <a:t>‹#›</a:t>
            </a:fld>
            <a:endParaRPr lang="en-GB"/>
          </a:p>
        </p:txBody>
      </p:sp>
    </p:spTree>
    <p:extLst>
      <p:ext uri="{BB962C8B-B14F-4D97-AF65-F5344CB8AC3E}">
        <p14:creationId xmlns:p14="http://schemas.microsoft.com/office/powerpoint/2010/main" val="3627045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F1A1E-AAF3-E853-7762-1DCD3D47DE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8A25-2083-5E89-50C0-011A2D3D8141}"/>
              </a:ext>
            </a:extLst>
          </p:cNvPr>
          <p:cNvSpPr>
            <a:spLocks noGrp="1"/>
          </p:cNvSpPr>
          <p:nvPr>
            <p:ph type="dt" sz="half" idx="10"/>
          </p:nvPr>
        </p:nvSpPr>
        <p:spPr/>
        <p:txBody>
          <a:bodyPr/>
          <a:lstStyle/>
          <a:p>
            <a:fld id="{E101D015-0813-45AD-BCC8-33DC0892407B}" type="datetimeFigureOut">
              <a:rPr lang="en-GB" smtClean="0"/>
              <a:t>04/12/2025</a:t>
            </a:fld>
            <a:endParaRPr lang="en-GB"/>
          </a:p>
        </p:txBody>
      </p:sp>
      <p:sp>
        <p:nvSpPr>
          <p:cNvPr id="4" name="Footer Placeholder 3">
            <a:extLst>
              <a:ext uri="{FF2B5EF4-FFF2-40B4-BE49-F238E27FC236}">
                <a16:creationId xmlns:a16="http://schemas.microsoft.com/office/drawing/2014/main" id="{7DF1EE01-92CF-9D3D-63DC-B88AD8FEA7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0F791F-D3D0-9B36-3B38-4A736EC7B8F3}"/>
              </a:ext>
            </a:extLst>
          </p:cNvPr>
          <p:cNvSpPr>
            <a:spLocks noGrp="1"/>
          </p:cNvSpPr>
          <p:nvPr>
            <p:ph type="sldNum" sz="quarter" idx="12"/>
          </p:nvPr>
        </p:nvSpPr>
        <p:spPr/>
        <p:txBody>
          <a:bodyPr/>
          <a:lstStyle/>
          <a:p>
            <a:fld id="{434A7821-FDB5-4587-8D3E-AC6583F0A94E}" type="slidenum">
              <a:rPr lang="en-GB" smtClean="0"/>
              <a:t>‹#›</a:t>
            </a:fld>
            <a:endParaRPr lang="en-GB"/>
          </a:p>
        </p:txBody>
      </p:sp>
    </p:spTree>
    <p:extLst>
      <p:ext uri="{BB962C8B-B14F-4D97-AF65-F5344CB8AC3E}">
        <p14:creationId xmlns:p14="http://schemas.microsoft.com/office/powerpoint/2010/main" val="1920635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E6A8EF-4807-7F8E-51D3-1863E63C323C}"/>
              </a:ext>
            </a:extLst>
          </p:cNvPr>
          <p:cNvSpPr>
            <a:spLocks noGrp="1"/>
          </p:cNvSpPr>
          <p:nvPr>
            <p:ph type="dt" sz="half" idx="10"/>
          </p:nvPr>
        </p:nvSpPr>
        <p:spPr/>
        <p:txBody>
          <a:bodyPr/>
          <a:lstStyle/>
          <a:p>
            <a:fld id="{E101D015-0813-45AD-BCC8-33DC0892407B}" type="datetimeFigureOut">
              <a:rPr lang="en-GB" smtClean="0"/>
              <a:t>04/12/2025</a:t>
            </a:fld>
            <a:endParaRPr lang="en-GB"/>
          </a:p>
        </p:txBody>
      </p:sp>
      <p:sp>
        <p:nvSpPr>
          <p:cNvPr id="3" name="Footer Placeholder 2">
            <a:extLst>
              <a:ext uri="{FF2B5EF4-FFF2-40B4-BE49-F238E27FC236}">
                <a16:creationId xmlns:a16="http://schemas.microsoft.com/office/drawing/2014/main" id="{2452E11A-7D83-67B6-351F-DF43C511B2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596012-E788-052E-73DA-22F358C86809}"/>
              </a:ext>
            </a:extLst>
          </p:cNvPr>
          <p:cNvSpPr>
            <a:spLocks noGrp="1"/>
          </p:cNvSpPr>
          <p:nvPr>
            <p:ph type="sldNum" sz="quarter" idx="12"/>
          </p:nvPr>
        </p:nvSpPr>
        <p:spPr/>
        <p:txBody>
          <a:bodyPr/>
          <a:lstStyle/>
          <a:p>
            <a:fld id="{434A7821-FDB5-4587-8D3E-AC6583F0A94E}" type="slidenum">
              <a:rPr lang="en-GB" smtClean="0"/>
              <a:t>‹#›</a:t>
            </a:fld>
            <a:endParaRPr lang="en-GB"/>
          </a:p>
        </p:txBody>
      </p:sp>
    </p:spTree>
    <p:extLst>
      <p:ext uri="{BB962C8B-B14F-4D97-AF65-F5344CB8AC3E}">
        <p14:creationId xmlns:p14="http://schemas.microsoft.com/office/powerpoint/2010/main" val="180373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D9C2-CEF4-02A9-DF82-03B10BA5E1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401480-6B01-AEF7-61CB-6AC30BEA759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C5922C-A002-0B6D-12B2-2A53AE8CDD05}"/>
              </a:ext>
            </a:extLst>
          </p:cNvPr>
          <p:cNvSpPr>
            <a:spLocks noGrp="1"/>
          </p:cNvSpPr>
          <p:nvPr>
            <p:ph type="dt" sz="half" idx="10"/>
          </p:nvPr>
        </p:nvSpPr>
        <p:spPr/>
        <p:txBody>
          <a:bodyPr/>
          <a:lstStyle/>
          <a:p>
            <a:fld id="{011FF71E-2DF2-490B-B848-4B310795CF30}" type="datetimeFigureOut">
              <a:rPr lang="en-GB" smtClean="0"/>
              <a:t>04/12/2025</a:t>
            </a:fld>
            <a:endParaRPr lang="en-GB"/>
          </a:p>
        </p:txBody>
      </p:sp>
      <p:sp>
        <p:nvSpPr>
          <p:cNvPr id="5" name="Footer Placeholder 4">
            <a:extLst>
              <a:ext uri="{FF2B5EF4-FFF2-40B4-BE49-F238E27FC236}">
                <a16:creationId xmlns:a16="http://schemas.microsoft.com/office/drawing/2014/main" id="{9A889023-9C7C-D6AD-7003-510C5059A9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9449C-4EC6-0E9E-CED0-6C3BB6AB234B}"/>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254600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D880-977D-9C13-914A-2B9246614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84B0F4-96D5-AFAE-F88B-B25D431878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4E9675-9928-68AF-CE93-EA650BC59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87F87-377D-7DAE-8E19-8D798778FB04}"/>
              </a:ext>
            </a:extLst>
          </p:cNvPr>
          <p:cNvSpPr>
            <a:spLocks noGrp="1"/>
          </p:cNvSpPr>
          <p:nvPr>
            <p:ph type="dt" sz="half" idx="10"/>
          </p:nvPr>
        </p:nvSpPr>
        <p:spPr/>
        <p:txBody>
          <a:bodyPr/>
          <a:lstStyle/>
          <a:p>
            <a:fld id="{E101D015-0813-45AD-BCC8-33DC0892407B}" type="datetimeFigureOut">
              <a:rPr lang="en-GB" smtClean="0"/>
              <a:t>04/12/2025</a:t>
            </a:fld>
            <a:endParaRPr lang="en-GB"/>
          </a:p>
        </p:txBody>
      </p:sp>
      <p:sp>
        <p:nvSpPr>
          <p:cNvPr id="6" name="Footer Placeholder 5">
            <a:extLst>
              <a:ext uri="{FF2B5EF4-FFF2-40B4-BE49-F238E27FC236}">
                <a16:creationId xmlns:a16="http://schemas.microsoft.com/office/drawing/2014/main" id="{BD848D0D-05BC-02A9-A9CD-BCE736127E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F4A25B-53C7-016C-2D8F-B71BDFFA090B}"/>
              </a:ext>
            </a:extLst>
          </p:cNvPr>
          <p:cNvSpPr>
            <a:spLocks noGrp="1"/>
          </p:cNvSpPr>
          <p:nvPr>
            <p:ph type="sldNum" sz="quarter" idx="12"/>
          </p:nvPr>
        </p:nvSpPr>
        <p:spPr/>
        <p:txBody>
          <a:bodyPr/>
          <a:lstStyle/>
          <a:p>
            <a:fld id="{434A7821-FDB5-4587-8D3E-AC6583F0A94E}" type="slidenum">
              <a:rPr lang="en-GB" smtClean="0"/>
              <a:t>‹#›</a:t>
            </a:fld>
            <a:endParaRPr lang="en-GB"/>
          </a:p>
        </p:txBody>
      </p:sp>
    </p:spTree>
    <p:extLst>
      <p:ext uri="{BB962C8B-B14F-4D97-AF65-F5344CB8AC3E}">
        <p14:creationId xmlns:p14="http://schemas.microsoft.com/office/powerpoint/2010/main" val="2758480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EE3B-DF13-36E7-AF88-76649EE50F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12B5D4-A380-C478-9754-AEFEB68F6F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E34CA3-CB3B-767D-40DA-668185B9B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DFF8B5-004E-C83F-0733-5B2042A6B49E}"/>
              </a:ext>
            </a:extLst>
          </p:cNvPr>
          <p:cNvSpPr>
            <a:spLocks noGrp="1"/>
          </p:cNvSpPr>
          <p:nvPr>
            <p:ph type="dt" sz="half" idx="10"/>
          </p:nvPr>
        </p:nvSpPr>
        <p:spPr/>
        <p:txBody>
          <a:bodyPr/>
          <a:lstStyle/>
          <a:p>
            <a:fld id="{E101D015-0813-45AD-BCC8-33DC0892407B}" type="datetimeFigureOut">
              <a:rPr lang="en-GB" smtClean="0"/>
              <a:t>04/12/2025</a:t>
            </a:fld>
            <a:endParaRPr lang="en-GB"/>
          </a:p>
        </p:txBody>
      </p:sp>
      <p:sp>
        <p:nvSpPr>
          <p:cNvPr id="6" name="Footer Placeholder 5">
            <a:extLst>
              <a:ext uri="{FF2B5EF4-FFF2-40B4-BE49-F238E27FC236}">
                <a16:creationId xmlns:a16="http://schemas.microsoft.com/office/drawing/2014/main" id="{497B2C90-F49B-27F4-943E-FB7DDF1855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540689-91D9-A8FA-8F73-F95C2F32C164}"/>
              </a:ext>
            </a:extLst>
          </p:cNvPr>
          <p:cNvSpPr>
            <a:spLocks noGrp="1"/>
          </p:cNvSpPr>
          <p:nvPr>
            <p:ph type="sldNum" sz="quarter" idx="12"/>
          </p:nvPr>
        </p:nvSpPr>
        <p:spPr/>
        <p:txBody>
          <a:bodyPr/>
          <a:lstStyle/>
          <a:p>
            <a:fld id="{434A7821-FDB5-4587-8D3E-AC6583F0A94E}" type="slidenum">
              <a:rPr lang="en-GB" smtClean="0"/>
              <a:t>‹#›</a:t>
            </a:fld>
            <a:endParaRPr lang="en-GB"/>
          </a:p>
        </p:txBody>
      </p:sp>
    </p:spTree>
    <p:extLst>
      <p:ext uri="{BB962C8B-B14F-4D97-AF65-F5344CB8AC3E}">
        <p14:creationId xmlns:p14="http://schemas.microsoft.com/office/powerpoint/2010/main" val="612954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7941-6263-110F-69FC-6ACB4E55BC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3F5904-2997-3A9E-EE58-D25ACD1B7E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24E582-C53B-5C82-B245-FA3BB135CFB4}"/>
              </a:ext>
            </a:extLst>
          </p:cNvPr>
          <p:cNvSpPr>
            <a:spLocks noGrp="1"/>
          </p:cNvSpPr>
          <p:nvPr>
            <p:ph type="dt" sz="half" idx="10"/>
          </p:nvPr>
        </p:nvSpPr>
        <p:spPr/>
        <p:txBody>
          <a:bodyPr/>
          <a:lstStyle/>
          <a:p>
            <a:fld id="{E101D015-0813-45AD-BCC8-33DC0892407B}" type="datetimeFigureOut">
              <a:rPr lang="en-GB" smtClean="0"/>
              <a:t>04/12/2025</a:t>
            </a:fld>
            <a:endParaRPr lang="en-GB"/>
          </a:p>
        </p:txBody>
      </p:sp>
      <p:sp>
        <p:nvSpPr>
          <p:cNvPr id="5" name="Footer Placeholder 4">
            <a:extLst>
              <a:ext uri="{FF2B5EF4-FFF2-40B4-BE49-F238E27FC236}">
                <a16:creationId xmlns:a16="http://schemas.microsoft.com/office/drawing/2014/main" id="{FD4BCAA3-6E67-7DEB-A54E-A0D6170DB1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829C5F-4A0D-938A-333E-7ADD530F0055}"/>
              </a:ext>
            </a:extLst>
          </p:cNvPr>
          <p:cNvSpPr>
            <a:spLocks noGrp="1"/>
          </p:cNvSpPr>
          <p:nvPr>
            <p:ph type="sldNum" sz="quarter" idx="12"/>
          </p:nvPr>
        </p:nvSpPr>
        <p:spPr/>
        <p:txBody>
          <a:bodyPr/>
          <a:lstStyle/>
          <a:p>
            <a:fld id="{434A7821-FDB5-4587-8D3E-AC6583F0A94E}" type="slidenum">
              <a:rPr lang="en-GB" smtClean="0"/>
              <a:t>‹#›</a:t>
            </a:fld>
            <a:endParaRPr lang="en-GB"/>
          </a:p>
        </p:txBody>
      </p:sp>
    </p:spTree>
    <p:extLst>
      <p:ext uri="{BB962C8B-B14F-4D97-AF65-F5344CB8AC3E}">
        <p14:creationId xmlns:p14="http://schemas.microsoft.com/office/powerpoint/2010/main" val="366508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71D705-2DD8-2337-6E2B-3C7E9188EF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F8F2DF-18D9-0E8B-48D4-C67EB79201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5C6FC5-4CFB-51A3-40AE-73C91ADB6380}"/>
              </a:ext>
            </a:extLst>
          </p:cNvPr>
          <p:cNvSpPr>
            <a:spLocks noGrp="1"/>
          </p:cNvSpPr>
          <p:nvPr>
            <p:ph type="dt" sz="half" idx="10"/>
          </p:nvPr>
        </p:nvSpPr>
        <p:spPr/>
        <p:txBody>
          <a:bodyPr/>
          <a:lstStyle/>
          <a:p>
            <a:fld id="{E101D015-0813-45AD-BCC8-33DC0892407B}" type="datetimeFigureOut">
              <a:rPr lang="en-GB" smtClean="0"/>
              <a:t>04/12/2025</a:t>
            </a:fld>
            <a:endParaRPr lang="en-GB"/>
          </a:p>
        </p:txBody>
      </p:sp>
      <p:sp>
        <p:nvSpPr>
          <p:cNvPr id="5" name="Footer Placeholder 4">
            <a:extLst>
              <a:ext uri="{FF2B5EF4-FFF2-40B4-BE49-F238E27FC236}">
                <a16:creationId xmlns:a16="http://schemas.microsoft.com/office/drawing/2014/main" id="{10EDD4D3-4ACD-CE6B-4026-61E21A2BC1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FF133-BF09-404C-0793-36B668404A48}"/>
              </a:ext>
            </a:extLst>
          </p:cNvPr>
          <p:cNvSpPr>
            <a:spLocks noGrp="1"/>
          </p:cNvSpPr>
          <p:nvPr>
            <p:ph type="sldNum" sz="quarter" idx="12"/>
          </p:nvPr>
        </p:nvSpPr>
        <p:spPr/>
        <p:txBody>
          <a:bodyPr/>
          <a:lstStyle/>
          <a:p>
            <a:fld id="{434A7821-FDB5-4587-8D3E-AC6583F0A94E}" type="slidenum">
              <a:rPr lang="en-GB" smtClean="0"/>
              <a:t>‹#›</a:t>
            </a:fld>
            <a:endParaRPr lang="en-GB"/>
          </a:p>
        </p:txBody>
      </p:sp>
    </p:spTree>
    <p:extLst>
      <p:ext uri="{BB962C8B-B14F-4D97-AF65-F5344CB8AC3E}">
        <p14:creationId xmlns:p14="http://schemas.microsoft.com/office/powerpoint/2010/main" val="1776260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B884-B76E-16B8-BA57-FFC1DA411B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193C53-5A07-36B9-EBCE-872A896D58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829BDE-A69D-56AC-4C52-60E8309F9E3D}"/>
              </a:ext>
            </a:extLst>
          </p:cNvPr>
          <p:cNvSpPr>
            <a:spLocks noGrp="1"/>
          </p:cNvSpPr>
          <p:nvPr>
            <p:ph type="dt" sz="half" idx="10"/>
          </p:nvPr>
        </p:nvSpPr>
        <p:spPr/>
        <p:txBody>
          <a:bodyPr/>
          <a:lstStyle/>
          <a:p>
            <a:fld id="{43E5C91B-85C4-497B-9A17-9907CCBDBF48}" type="datetimeFigureOut">
              <a:rPr lang="en-GB" smtClean="0"/>
              <a:t>04/12/2025</a:t>
            </a:fld>
            <a:endParaRPr lang="en-GB"/>
          </a:p>
        </p:txBody>
      </p:sp>
      <p:sp>
        <p:nvSpPr>
          <p:cNvPr id="5" name="Footer Placeholder 4">
            <a:extLst>
              <a:ext uri="{FF2B5EF4-FFF2-40B4-BE49-F238E27FC236}">
                <a16:creationId xmlns:a16="http://schemas.microsoft.com/office/drawing/2014/main" id="{84AB4ABD-E121-9578-B543-59BEEFAB9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20DC2C-8755-9B22-23BE-B359357E24E1}"/>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26743772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725E-D00B-848C-93F2-07791B2738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796555-DD02-814B-4352-CA567F808B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94647-1F0B-9A68-E718-787BB34B8579}"/>
              </a:ext>
            </a:extLst>
          </p:cNvPr>
          <p:cNvSpPr>
            <a:spLocks noGrp="1"/>
          </p:cNvSpPr>
          <p:nvPr>
            <p:ph type="dt" sz="half" idx="10"/>
          </p:nvPr>
        </p:nvSpPr>
        <p:spPr/>
        <p:txBody>
          <a:bodyPr/>
          <a:lstStyle/>
          <a:p>
            <a:fld id="{43E5C91B-85C4-497B-9A17-9907CCBDBF48}" type="datetimeFigureOut">
              <a:rPr lang="en-GB" smtClean="0"/>
              <a:t>04/12/2025</a:t>
            </a:fld>
            <a:endParaRPr lang="en-GB"/>
          </a:p>
        </p:txBody>
      </p:sp>
      <p:sp>
        <p:nvSpPr>
          <p:cNvPr id="5" name="Footer Placeholder 4">
            <a:extLst>
              <a:ext uri="{FF2B5EF4-FFF2-40B4-BE49-F238E27FC236}">
                <a16:creationId xmlns:a16="http://schemas.microsoft.com/office/drawing/2014/main" id="{808E3595-EC35-1F7A-7F05-C2BDF9FB37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4256E-0E66-ECBF-227F-491AAC2B0380}"/>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73466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1205-217F-03E7-E9EE-1D591AE91E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577CA7-9239-B4C0-32B6-70C626D038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B00081-B68E-B8C2-584C-BCB40BA130F9}"/>
              </a:ext>
            </a:extLst>
          </p:cNvPr>
          <p:cNvSpPr>
            <a:spLocks noGrp="1"/>
          </p:cNvSpPr>
          <p:nvPr>
            <p:ph type="dt" sz="half" idx="10"/>
          </p:nvPr>
        </p:nvSpPr>
        <p:spPr/>
        <p:txBody>
          <a:bodyPr/>
          <a:lstStyle/>
          <a:p>
            <a:fld id="{43E5C91B-85C4-497B-9A17-9907CCBDBF48}" type="datetimeFigureOut">
              <a:rPr lang="en-GB" smtClean="0"/>
              <a:t>04/12/2025</a:t>
            </a:fld>
            <a:endParaRPr lang="en-GB"/>
          </a:p>
        </p:txBody>
      </p:sp>
      <p:sp>
        <p:nvSpPr>
          <p:cNvPr id="5" name="Footer Placeholder 4">
            <a:extLst>
              <a:ext uri="{FF2B5EF4-FFF2-40B4-BE49-F238E27FC236}">
                <a16:creationId xmlns:a16="http://schemas.microsoft.com/office/drawing/2014/main" id="{52739CFE-75CB-6F67-AFEA-03F459F418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704198-13C8-5235-53FB-C2FCC3FE038C}"/>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2484931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185E-54B7-347C-AD36-82082D2531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831AF3-C41B-468E-5757-B950E085A7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B9FB36-6E88-19B2-58D8-BBE8B2E962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CEBD3C-706B-0BAD-4C94-6B8204E30E0E}"/>
              </a:ext>
            </a:extLst>
          </p:cNvPr>
          <p:cNvSpPr>
            <a:spLocks noGrp="1"/>
          </p:cNvSpPr>
          <p:nvPr>
            <p:ph type="dt" sz="half" idx="10"/>
          </p:nvPr>
        </p:nvSpPr>
        <p:spPr/>
        <p:txBody>
          <a:bodyPr/>
          <a:lstStyle/>
          <a:p>
            <a:fld id="{43E5C91B-85C4-497B-9A17-9907CCBDBF48}" type="datetimeFigureOut">
              <a:rPr lang="en-GB" smtClean="0"/>
              <a:t>04/12/2025</a:t>
            </a:fld>
            <a:endParaRPr lang="en-GB"/>
          </a:p>
        </p:txBody>
      </p:sp>
      <p:sp>
        <p:nvSpPr>
          <p:cNvPr id="6" name="Footer Placeholder 5">
            <a:extLst>
              <a:ext uri="{FF2B5EF4-FFF2-40B4-BE49-F238E27FC236}">
                <a16:creationId xmlns:a16="http://schemas.microsoft.com/office/drawing/2014/main" id="{3028D23C-2D2A-2FB5-7A1C-0DA80975B9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924D9A-9617-A01E-3115-C8703CDD6141}"/>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3036528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A08A-AE60-1B7C-830C-31CBC05A38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0D7E38-5C07-B22D-9101-D4E70A1A1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7BDC2B-A2B3-7A71-9553-9487C4FF9D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8889C4-9697-281D-EF15-50A63DEB0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6E8293-14AE-4FFE-D04D-5A1B3E74F8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3629BD-E3AA-D982-10D3-8F360EAB121A}"/>
              </a:ext>
            </a:extLst>
          </p:cNvPr>
          <p:cNvSpPr>
            <a:spLocks noGrp="1"/>
          </p:cNvSpPr>
          <p:nvPr>
            <p:ph type="dt" sz="half" idx="10"/>
          </p:nvPr>
        </p:nvSpPr>
        <p:spPr/>
        <p:txBody>
          <a:bodyPr/>
          <a:lstStyle/>
          <a:p>
            <a:fld id="{43E5C91B-85C4-497B-9A17-9907CCBDBF48}" type="datetimeFigureOut">
              <a:rPr lang="en-GB" smtClean="0"/>
              <a:t>04/12/2025</a:t>
            </a:fld>
            <a:endParaRPr lang="en-GB"/>
          </a:p>
        </p:txBody>
      </p:sp>
      <p:sp>
        <p:nvSpPr>
          <p:cNvPr id="8" name="Footer Placeholder 7">
            <a:extLst>
              <a:ext uri="{FF2B5EF4-FFF2-40B4-BE49-F238E27FC236}">
                <a16:creationId xmlns:a16="http://schemas.microsoft.com/office/drawing/2014/main" id="{43A8BBDD-A4EC-985D-8EE5-93D9EA7868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7D6D25-C23A-AAC7-2F79-41E728474BF0}"/>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2106386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76B1-96EB-DF3A-3F6D-F68263DEDB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55D03E-7506-A7B9-8587-68D6129FF531}"/>
              </a:ext>
            </a:extLst>
          </p:cNvPr>
          <p:cNvSpPr>
            <a:spLocks noGrp="1"/>
          </p:cNvSpPr>
          <p:nvPr>
            <p:ph type="dt" sz="half" idx="10"/>
          </p:nvPr>
        </p:nvSpPr>
        <p:spPr/>
        <p:txBody>
          <a:bodyPr/>
          <a:lstStyle/>
          <a:p>
            <a:fld id="{43E5C91B-85C4-497B-9A17-9907CCBDBF48}" type="datetimeFigureOut">
              <a:rPr lang="en-GB" smtClean="0"/>
              <a:t>04/12/2025</a:t>
            </a:fld>
            <a:endParaRPr lang="en-GB"/>
          </a:p>
        </p:txBody>
      </p:sp>
      <p:sp>
        <p:nvSpPr>
          <p:cNvPr id="4" name="Footer Placeholder 3">
            <a:extLst>
              <a:ext uri="{FF2B5EF4-FFF2-40B4-BE49-F238E27FC236}">
                <a16:creationId xmlns:a16="http://schemas.microsoft.com/office/drawing/2014/main" id="{88121D5F-67E4-E1EB-BDD9-FF59291C4F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47F921-D0D4-B35F-D1CC-E267F682BFC5}"/>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22307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4C55-E3EF-DD8D-FFD5-3873CF0F61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BBDBFF-5A7D-CC06-011F-67A7175C18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2F0FF4-65A6-44FC-9802-CD866FABA0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361920-DB4A-6678-D743-76ADCCAEEDBD}"/>
              </a:ext>
            </a:extLst>
          </p:cNvPr>
          <p:cNvSpPr>
            <a:spLocks noGrp="1"/>
          </p:cNvSpPr>
          <p:nvPr>
            <p:ph type="dt" sz="half" idx="10"/>
          </p:nvPr>
        </p:nvSpPr>
        <p:spPr/>
        <p:txBody>
          <a:bodyPr/>
          <a:lstStyle/>
          <a:p>
            <a:fld id="{011FF71E-2DF2-490B-B848-4B310795CF30}" type="datetimeFigureOut">
              <a:rPr lang="en-GB" smtClean="0"/>
              <a:t>04/12/2025</a:t>
            </a:fld>
            <a:endParaRPr lang="en-GB"/>
          </a:p>
        </p:txBody>
      </p:sp>
      <p:sp>
        <p:nvSpPr>
          <p:cNvPr id="6" name="Footer Placeholder 5">
            <a:extLst>
              <a:ext uri="{FF2B5EF4-FFF2-40B4-BE49-F238E27FC236}">
                <a16:creationId xmlns:a16="http://schemas.microsoft.com/office/drawing/2014/main" id="{7755E174-2B1E-7AFD-F354-CCC6AEFDAE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1DE771-0510-55D8-39F3-015CD8E291DE}"/>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1905328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8688DB-2535-1FAE-A08D-CE90A6E94AA9}"/>
              </a:ext>
            </a:extLst>
          </p:cNvPr>
          <p:cNvSpPr>
            <a:spLocks noGrp="1"/>
          </p:cNvSpPr>
          <p:nvPr>
            <p:ph type="dt" sz="half" idx="10"/>
          </p:nvPr>
        </p:nvSpPr>
        <p:spPr/>
        <p:txBody>
          <a:bodyPr/>
          <a:lstStyle/>
          <a:p>
            <a:fld id="{43E5C91B-85C4-497B-9A17-9907CCBDBF48}" type="datetimeFigureOut">
              <a:rPr lang="en-GB" smtClean="0"/>
              <a:t>04/12/2025</a:t>
            </a:fld>
            <a:endParaRPr lang="en-GB"/>
          </a:p>
        </p:txBody>
      </p:sp>
      <p:sp>
        <p:nvSpPr>
          <p:cNvPr id="3" name="Footer Placeholder 2">
            <a:extLst>
              <a:ext uri="{FF2B5EF4-FFF2-40B4-BE49-F238E27FC236}">
                <a16:creationId xmlns:a16="http://schemas.microsoft.com/office/drawing/2014/main" id="{9DFBA48D-193B-F982-14CF-0D3B58A319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75A9F7-19EF-A4B0-F99D-CAF1452B15E6}"/>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290989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4F73-3A90-2199-D295-B3616832D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F7A59C-70FB-0E1B-F4EB-0BB3DD640D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9813B7-E72D-F034-C04A-E16602B24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5D478-09DB-B717-A609-7B899AF731F8}"/>
              </a:ext>
            </a:extLst>
          </p:cNvPr>
          <p:cNvSpPr>
            <a:spLocks noGrp="1"/>
          </p:cNvSpPr>
          <p:nvPr>
            <p:ph type="dt" sz="half" idx="10"/>
          </p:nvPr>
        </p:nvSpPr>
        <p:spPr/>
        <p:txBody>
          <a:bodyPr/>
          <a:lstStyle/>
          <a:p>
            <a:fld id="{43E5C91B-85C4-497B-9A17-9907CCBDBF48}" type="datetimeFigureOut">
              <a:rPr lang="en-GB" smtClean="0"/>
              <a:t>04/12/2025</a:t>
            </a:fld>
            <a:endParaRPr lang="en-GB"/>
          </a:p>
        </p:txBody>
      </p:sp>
      <p:sp>
        <p:nvSpPr>
          <p:cNvPr id="6" name="Footer Placeholder 5">
            <a:extLst>
              <a:ext uri="{FF2B5EF4-FFF2-40B4-BE49-F238E27FC236}">
                <a16:creationId xmlns:a16="http://schemas.microsoft.com/office/drawing/2014/main" id="{4018BEFC-9769-1818-B147-73FE344EBC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C35C76-0885-91A4-912E-5C55FF1F7607}"/>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1091319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A460-484F-799C-29C4-BECCF978F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C6AAB5-29D2-AAAB-4BC8-D4D466D155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BB7887-E32B-6ED9-8089-5ED5194F7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98016-6C6A-7963-3ADF-3143EA74C433}"/>
              </a:ext>
            </a:extLst>
          </p:cNvPr>
          <p:cNvSpPr>
            <a:spLocks noGrp="1"/>
          </p:cNvSpPr>
          <p:nvPr>
            <p:ph type="dt" sz="half" idx="10"/>
          </p:nvPr>
        </p:nvSpPr>
        <p:spPr/>
        <p:txBody>
          <a:bodyPr/>
          <a:lstStyle/>
          <a:p>
            <a:fld id="{43E5C91B-85C4-497B-9A17-9907CCBDBF48}" type="datetimeFigureOut">
              <a:rPr lang="en-GB" smtClean="0"/>
              <a:t>04/12/2025</a:t>
            </a:fld>
            <a:endParaRPr lang="en-GB"/>
          </a:p>
        </p:txBody>
      </p:sp>
      <p:sp>
        <p:nvSpPr>
          <p:cNvPr id="6" name="Footer Placeholder 5">
            <a:extLst>
              <a:ext uri="{FF2B5EF4-FFF2-40B4-BE49-F238E27FC236}">
                <a16:creationId xmlns:a16="http://schemas.microsoft.com/office/drawing/2014/main" id="{3FE2B4D4-EEBB-C9C8-6497-148FC44062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A9C5B5-A2EE-A2AC-D729-0CC0395EDBB5}"/>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1914199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17E6-6D5A-3D5B-72A1-73ECA3EF80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22499-FF50-24A4-632A-753681AF66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D5B8B0-B7EE-8A69-6F4B-A59D301441AF}"/>
              </a:ext>
            </a:extLst>
          </p:cNvPr>
          <p:cNvSpPr>
            <a:spLocks noGrp="1"/>
          </p:cNvSpPr>
          <p:nvPr>
            <p:ph type="dt" sz="half" idx="10"/>
          </p:nvPr>
        </p:nvSpPr>
        <p:spPr/>
        <p:txBody>
          <a:bodyPr/>
          <a:lstStyle/>
          <a:p>
            <a:fld id="{43E5C91B-85C4-497B-9A17-9907CCBDBF48}" type="datetimeFigureOut">
              <a:rPr lang="en-GB" smtClean="0"/>
              <a:t>04/12/2025</a:t>
            </a:fld>
            <a:endParaRPr lang="en-GB"/>
          </a:p>
        </p:txBody>
      </p:sp>
      <p:sp>
        <p:nvSpPr>
          <p:cNvPr id="5" name="Footer Placeholder 4">
            <a:extLst>
              <a:ext uri="{FF2B5EF4-FFF2-40B4-BE49-F238E27FC236}">
                <a16:creationId xmlns:a16="http://schemas.microsoft.com/office/drawing/2014/main" id="{34AAB9CC-735B-EF36-7BA4-259CA5A9E7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381548-1501-B541-1C8D-F440922DC3E6}"/>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3417859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79394D-69C1-585E-AD69-B519FA20FF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5AEB4B-BE47-15D1-5B6B-4A5651C239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5DD59F-B424-DD00-DC85-05D2592A2682}"/>
              </a:ext>
            </a:extLst>
          </p:cNvPr>
          <p:cNvSpPr>
            <a:spLocks noGrp="1"/>
          </p:cNvSpPr>
          <p:nvPr>
            <p:ph type="dt" sz="half" idx="10"/>
          </p:nvPr>
        </p:nvSpPr>
        <p:spPr/>
        <p:txBody>
          <a:bodyPr/>
          <a:lstStyle/>
          <a:p>
            <a:fld id="{43E5C91B-85C4-497B-9A17-9907CCBDBF48}" type="datetimeFigureOut">
              <a:rPr lang="en-GB" smtClean="0"/>
              <a:t>04/12/2025</a:t>
            </a:fld>
            <a:endParaRPr lang="en-GB"/>
          </a:p>
        </p:txBody>
      </p:sp>
      <p:sp>
        <p:nvSpPr>
          <p:cNvPr id="5" name="Footer Placeholder 4">
            <a:extLst>
              <a:ext uri="{FF2B5EF4-FFF2-40B4-BE49-F238E27FC236}">
                <a16:creationId xmlns:a16="http://schemas.microsoft.com/office/drawing/2014/main" id="{DDDC80B9-89B4-51BB-AACC-91112D57F1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4E8590-85A7-CBCA-A9EE-ACD517D0A95B}"/>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4150300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ACAB-96FD-D6DF-429D-339E61747A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88A24A-4F92-1A06-1C64-1BDA66350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C132E-A139-E219-FBD2-3CEB4ED82A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A1527F-2B5B-6614-7F27-90FAF61DBB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9EE660-907D-90F2-E72F-EAFF9F79E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44682D-DFCD-CECC-888C-F6FFE981C807}"/>
              </a:ext>
            </a:extLst>
          </p:cNvPr>
          <p:cNvSpPr>
            <a:spLocks noGrp="1"/>
          </p:cNvSpPr>
          <p:nvPr>
            <p:ph type="dt" sz="half" idx="10"/>
          </p:nvPr>
        </p:nvSpPr>
        <p:spPr/>
        <p:txBody>
          <a:bodyPr/>
          <a:lstStyle/>
          <a:p>
            <a:fld id="{011FF71E-2DF2-490B-B848-4B310795CF30}" type="datetimeFigureOut">
              <a:rPr lang="en-GB" smtClean="0"/>
              <a:t>04/12/2025</a:t>
            </a:fld>
            <a:endParaRPr lang="en-GB"/>
          </a:p>
        </p:txBody>
      </p:sp>
      <p:sp>
        <p:nvSpPr>
          <p:cNvPr id="8" name="Footer Placeholder 7">
            <a:extLst>
              <a:ext uri="{FF2B5EF4-FFF2-40B4-BE49-F238E27FC236}">
                <a16:creationId xmlns:a16="http://schemas.microsoft.com/office/drawing/2014/main" id="{A68331AB-67AF-B74F-7263-28368883E1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239DFF-5DAC-4557-4B4D-3135494E4332}"/>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113929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56B4-DC9E-DBF5-DC94-8E69959DE9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D81664-3FF7-0F1E-4B45-979A55271590}"/>
              </a:ext>
            </a:extLst>
          </p:cNvPr>
          <p:cNvSpPr>
            <a:spLocks noGrp="1"/>
          </p:cNvSpPr>
          <p:nvPr>
            <p:ph type="dt" sz="half" idx="10"/>
          </p:nvPr>
        </p:nvSpPr>
        <p:spPr/>
        <p:txBody>
          <a:bodyPr/>
          <a:lstStyle/>
          <a:p>
            <a:fld id="{011FF71E-2DF2-490B-B848-4B310795CF30}" type="datetimeFigureOut">
              <a:rPr lang="en-GB" smtClean="0"/>
              <a:t>04/12/2025</a:t>
            </a:fld>
            <a:endParaRPr lang="en-GB"/>
          </a:p>
        </p:txBody>
      </p:sp>
      <p:sp>
        <p:nvSpPr>
          <p:cNvPr id="4" name="Footer Placeholder 3">
            <a:extLst>
              <a:ext uri="{FF2B5EF4-FFF2-40B4-BE49-F238E27FC236}">
                <a16:creationId xmlns:a16="http://schemas.microsoft.com/office/drawing/2014/main" id="{6E5C3CE1-00B7-2D4F-C0D0-89EF0D5DD3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FC4BBE-43DA-2164-BFA1-65AF80B97090}"/>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368081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362D2C-BDE1-7B65-F4F7-33CE21D26050}"/>
              </a:ext>
            </a:extLst>
          </p:cNvPr>
          <p:cNvSpPr>
            <a:spLocks noGrp="1"/>
          </p:cNvSpPr>
          <p:nvPr>
            <p:ph type="dt" sz="half" idx="10"/>
          </p:nvPr>
        </p:nvSpPr>
        <p:spPr/>
        <p:txBody>
          <a:bodyPr/>
          <a:lstStyle/>
          <a:p>
            <a:fld id="{011FF71E-2DF2-490B-B848-4B310795CF30}" type="datetimeFigureOut">
              <a:rPr lang="en-GB" smtClean="0"/>
              <a:t>04/12/2025</a:t>
            </a:fld>
            <a:endParaRPr lang="en-GB"/>
          </a:p>
        </p:txBody>
      </p:sp>
      <p:sp>
        <p:nvSpPr>
          <p:cNvPr id="3" name="Footer Placeholder 2">
            <a:extLst>
              <a:ext uri="{FF2B5EF4-FFF2-40B4-BE49-F238E27FC236}">
                <a16:creationId xmlns:a16="http://schemas.microsoft.com/office/drawing/2014/main" id="{FBB6ABB3-66BE-CF19-F4EB-1B95172FE7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C80838-2EB1-5319-6B02-A17AF5D51410}"/>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6945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560A-7D72-4E9E-FEF5-39626270F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2690FF-2D12-356F-BC4D-5CF4AE622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164604-71AC-ED64-D9D1-2354C32B67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C6905-EB7E-EC70-2B8F-3CC1AD22CA39}"/>
              </a:ext>
            </a:extLst>
          </p:cNvPr>
          <p:cNvSpPr>
            <a:spLocks noGrp="1"/>
          </p:cNvSpPr>
          <p:nvPr>
            <p:ph type="dt" sz="half" idx="10"/>
          </p:nvPr>
        </p:nvSpPr>
        <p:spPr/>
        <p:txBody>
          <a:bodyPr/>
          <a:lstStyle/>
          <a:p>
            <a:fld id="{011FF71E-2DF2-490B-B848-4B310795CF30}" type="datetimeFigureOut">
              <a:rPr lang="en-GB" smtClean="0"/>
              <a:t>04/12/2025</a:t>
            </a:fld>
            <a:endParaRPr lang="en-GB"/>
          </a:p>
        </p:txBody>
      </p:sp>
      <p:sp>
        <p:nvSpPr>
          <p:cNvPr id="6" name="Footer Placeholder 5">
            <a:extLst>
              <a:ext uri="{FF2B5EF4-FFF2-40B4-BE49-F238E27FC236}">
                <a16:creationId xmlns:a16="http://schemas.microsoft.com/office/drawing/2014/main" id="{CE5A279E-1CA1-E21F-D7DD-65223FD17E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DB8C32-3FAE-8951-7FBC-7BBA7E8F83CD}"/>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915077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813CE-559B-BB50-AC1B-182317D85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AE3177-9A64-B8C3-C42D-EF84FC00A3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594B12-7CDE-504C-D2D2-9CBD9A4BA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6D401-289A-EF72-9EE8-F0DB80CE28C6}"/>
              </a:ext>
            </a:extLst>
          </p:cNvPr>
          <p:cNvSpPr>
            <a:spLocks noGrp="1"/>
          </p:cNvSpPr>
          <p:nvPr>
            <p:ph type="dt" sz="half" idx="10"/>
          </p:nvPr>
        </p:nvSpPr>
        <p:spPr/>
        <p:txBody>
          <a:bodyPr/>
          <a:lstStyle/>
          <a:p>
            <a:fld id="{011FF71E-2DF2-490B-B848-4B310795CF30}" type="datetimeFigureOut">
              <a:rPr lang="en-GB" smtClean="0"/>
              <a:t>04/12/2025</a:t>
            </a:fld>
            <a:endParaRPr lang="en-GB"/>
          </a:p>
        </p:txBody>
      </p:sp>
      <p:sp>
        <p:nvSpPr>
          <p:cNvPr id="6" name="Footer Placeholder 5">
            <a:extLst>
              <a:ext uri="{FF2B5EF4-FFF2-40B4-BE49-F238E27FC236}">
                <a16:creationId xmlns:a16="http://schemas.microsoft.com/office/drawing/2014/main" id="{AC55E71E-B64E-EDA0-93A0-94BCFBCA8C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E7E99F-1FE1-6ACA-65F3-3D661BCEFBF9}"/>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133864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1F8F8-8D24-4D69-DC74-72BDA2DB2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562BCC-32F6-4682-E66B-9B323090FE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A3FE70-77B6-80AD-B41B-8BBD050DF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1FF71E-2DF2-490B-B848-4B310795CF30}" type="datetimeFigureOut">
              <a:rPr lang="en-GB" smtClean="0"/>
              <a:t>04/12/2025</a:t>
            </a:fld>
            <a:endParaRPr lang="en-GB"/>
          </a:p>
        </p:txBody>
      </p:sp>
      <p:sp>
        <p:nvSpPr>
          <p:cNvPr id="5" name="Footer Placeholder 4">
            <a:extLst>
              <a:ext uri="{FF2B5EF4-FFF2-40B4-BE49-F238E27FC236}">
                <a16:creationId xmlns:a16="http://schemas.microsoft.com/office/drawing/2014/main" id="{62C488F6-1FA0-72DE-3931-7E73E9A84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763F5C4-2160-F869-5EC5-8EF69B532B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A43DA1-421A-412C-B6F8-478A9A8BE75F}" type="slidenum">
              <a:rPr lang="en-GB" smtClean="0"/>
              <a:t>‹#›</a:t>
            </a:fld>
            <a:endParaRPr lang="en-GB"/>
          </a:p>
        </p:txBody>
      </p:sp>
    </p:spTree>
    <p:extLst>
      <p:ext uri="{BB962C8B-B14F-4D97-AF65-F5344CB8AC3E}">
        <p14:creationId xmlns:p14="http://schemas.microsoft.com/office/powerpoint/2010/main" val="198951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04/12/2025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196222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1B0D0-E837-9453-A5C3-79D534EC5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7E5E7B-F98B-E231-FB0A-2A0C43FB96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381338-5CEE-9179-C53A-848412034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01D015-0813-45AD-BCC8-33DC0892407B}" type="datetimeFigureOut">
              <a:rPr lang="en-GB" smtClean="0"/>
              <a:t>04/12/2025</a:t>
            </a:fld>
            <a:endParaRPr lang="en-GB"/>
          </a:p>
        </p:txBody>
      </p:sp>
      <p:sp>
        <p:nvSpPr>
          <p:cNvPr id="5" name="Footer Placeholder 4">
            <a:extLst>
              <a:ext uri="{FF2B5EF4-FFF2-40B4-BE49-F238E27FC236}">
                <a16:creationId xmlns:a16="http://schemas.microsoft.com/office/drawing/2014/main" id="{ED03ACF1-0AF5-B86D-2A94-EA13BBFCA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9E8FA29-6097-BF1C-476D-CDDBEC29B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4A7821-FDB5-4587-8D3E-AC6583F0A94E}" type="slidenum">
              <a:rPr lang="en-GB" smtClean="0"/>
              <a:t>‹#›</a:t>
            </a:fld>
            <a:endParaRPr lang="en-GB"/>
          </a:p>
        </p:txBody>
      </p:sp>
    </p:spTree>
    <p:extLst>
      <p:ext uri="{BB962C8B-B14F-4D97-AF65-F5344CB8AC3E}">
        <p14:creationId xmlns:p14="http://schemas.microsoft.com/office/powerpoint/2010/main" val="2268835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DEA2F-82B3-625F-F57F-D7EA5A3F90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0AF934-CCBF-1ED4-6D8B-A345BD4B0F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C1CE0A-7161-8BC0-E193-B44B71C5E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91B-85C4-497B-9A17-9907CCBDBF48}" type="datetimeFigureOut">
              <a:rPr lang="en-GB" smtClean="0"/>
              <a:t>04/12/2025</a:t>
            </a:fld>
            <a:endParaRPr lang="en-GB"/>
          </a:p>
        </p:txBody>
      </p:sp>
      <p:sp>
        <p:nvSpPr>
          <p:cNvPr id="5" name="Footer Placeholder 4">
            <a:extLst>
              <a:ext uri="{FF2B5EF4-FFF2-40B4-BE49-F238E27FC236}">
                <a16:creationId xmlns:a16="http://schemas.microsoft.com/office/drawing/2014/main" id="{0CEFE6B9-345C-95EC-B483-1E1DEF874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063BB3-EA1B-7FCD-6E7C-6732CF731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4FD94-CBA2-465F-A162-0DFBD2B591C5}" type="slidenum">
              <a:rPr lang="en-GB" smtClean="0"/>
              <a:t>‹#›</a:t>
            </a:fld>
            <a:endParaRPr lang="en-GB"/>
          </a:p>
        </p:txBody>
      </p:sp>
    </p:spTree>
    <p:extLst>
      <p:ext uri="{BB962C8B-B14F-4D97-AF65-F5344CB8AC3E}">
        <p14:creationId xmlns:p14="http://schemas.microsoft.com/office/powerpoint/2010/main" val="3141960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hyperlink" Target="http://www.pngall.com/micheal-jordan-png/download/5378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pngall.com/micheal-jordan-png/download/53785"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DF768D-6574-4394-A22F-A505B9DE1A2A}"/>
              </a:ext>
            </a:extLst>
          </p:cNvPr>
          <p:cNvSpPr>
            <a:spLocks noGrp="1"/>
          </p:cNvSpPr>
          <p:nvPr/>
        </p:nvSpPr>
        <p:spPr>
          <a:xfrm>
            <a:off x="0" y="403642"/>
            <a:ext cx="12191999" cy="951853"/>
          </a:xfrm>
          <a:prstGeom prst="rect">
            <a:avLst/>
          </a:prstGeom>
          <a:solidFill>
            <a:srgbClr val="F5B5E7"/>
          </a:solidFill>
        </p:spPr>
        <p:txBody>
          <a:bodyPr vert="horz" lIns="91440" tIns="45720" rIns="91440" bIns="45720" rtlCol="0" anchor="b">
            <a:noAutofit/>
          </a:bodyPr>
          <a:lstStyle>
            <a:lvl1pPr algn="l" defTabSz="914400" rtl="0" eaLnBrk="1" latinLnBrk="0" hangingPunct="1">
              <a:lnSpc>
                <a:spcPct val="80000"/>
              </a:lnSpc>
              <a:spcBef>
                <a:spcPct val="0"/>
              </a:spcBef>
              <a:buNone/>
              <a:defRPr sz="8000" kern="1200" spc="-120" baseline="0">
                <a:solidFill>
                  <a:srgbClr val="FFFFFF"/>
                </a:solidFill>
                <a:latin typeface="+mj-lt"/>
                <a:ea typeface="+mj-ea"/>
                <a:cs typeface="+mj-cs"/>
              </a:defRPr>
            </a:lvl1pPr>
          </a:lstStyle>
          <a:p>
            <a:pPr algn="ctr"/>
            <a:r>
              <a:rPr lang="en-GB" sz="5400">
                <a:latin typeface="ADLaM Display" panose="020F0502020204030204" pitchFamily="2" charset="0"/>
                <a:ea typeface="ADLaM Display" panose="020F0502020204030204" pitchFamily="2" charset="0"/>
                <a:cs typeface="ADLaM Display" panose="020F0502020204030204" pitchFamily="2" charset="0"/>
              </a:rPr>
              <a:t>The NKS Healthy Community Blog</a:t>
            </a:r>
          </a:p>
        </p:txBody>
      </p:sp>
      <p:pic>
        <p:nvPicPr>
          <p:cNvPr id="1026" name="Picture 2">
            <a:extLst>
              <a:ext uri="{FF2B5EF4-FFF2-40B4-BE49-F238E27FC236}">
                <a16:creationId xmlns:a16="http://schemas.microsoft.com/office/drawing/2014/main" id="{00C02B06-4E6A-8F1F-E7E5-75760BA24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9566" y="1777906"/>
            <a:ext cx="4200525" cy="420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3CED9BC6-5E17-E8CA-827A-0BFDFE7F125C}"/>
              </a:ext>
            </a:extLst>
          </p:cNvPr>
          <p:cNvSpPr/>
          <p:nvPr/>
        </p:nvSpPr>
        <p:spPr>
          <a:xfrm>
            <a:off x="629321" y="5156020"/>
            <a:ext cx="6344180" cy="115447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0BB13D1-C021-41CF-D766-8E7630F3CC92}"/>
              </a:ext>
            </a:extLst>
          </p:cNvPr>
          <p:cNvSpPr txBox="1"/>
          <p:nvPr/>
        </p:nvSpPr>
        <p:spPr>
          <a:xfrm>
            <a:off x="836529" y="5233272"/>
            <a:ext cx="5929764" cy="1077218"/>
          </a:xfrm>
          <a:prstGeom prst="rect">
            <a:avLst/>
          </a:prstGeom>
          <a:solidFill>
            <a:schemeClr val="bg2"/>
          </a:solidFill>
        </p:spPr>
        <p:txBody>
          <a:bodyPr wrap="square" rtlCol="0">
            <a:spAutoFit/>
          </a:bodyPr>
          <a:lstStyle>
            <a:defPPr>
              <a:defRPr lang="en-US"/>
            </a:defPPr>
            <a:lvl1pPr marL="0" algn="l" defTabSz="457200" rtl="0" eaLnBrk="1" latinLnBrk="0" hangingPunct="1">
              <a:defRPr sz="1800" kern="1200">
                <a:solidFill>
                  <a:sysClr val="windowText" lastClr="000000"/>
                </a:solidFill>
                <a:latin typeface="Calibri Light" panose="020F0302020204030204"/>
              </a:defRPr>
            </a:lvl1pPr>
            <a:lvl2pPr marL="457200" algn="l" defTabSz="457200" rtl="0" eaLnBrk="1" latinLnBrk="0" hangingPunct="1">
              <a:defRPr sz="1800" kern="1200">
                <a:solidFill>
                  <a:sysClr val="windowText" lastClr="000000"/>
                </a:solidFill>
                <a:latin typeface="Calibri Light" panose="020F0302020204030204"/>
              </a:defRPr>
            </a:lvl2pPr>
            <a:lvl3pPr marL="914400" algn="l" defTabSz="457200" rtl="0" eaLnBrk="1" latinLnBrk="0" hangingPunct="1">
              <a:defRPr sz="1800" kern="1200">
                <a:solidFill>
                  <a:sysClr val="windowText" lastClr="000000"/>
                </a:solidFill>
                <a:latin typeface="Calibri Light" panose="020F0302020204030204"/>
              </a:defRPr>
            </a:lvl3pPr>
            <a:lvl4pPr marL="1371600" algn="l" defTabSz="457200" rtl="0" eaLnBrk="1" latinLnBrk="0" hangingPunct="1">
              <a:defRPr sz="1800" kern="1200">
                <a:solidFill>
                  <a:sysClr val="windowText" lastClr="000000"/>
                </a:solidFill>
                <a:latin typeface="Calibri Light" panose="020F0302020204030204"/>
              </a:defRPr>
            </a:lvl4pPr>
            <a:lvl5pPr marL="1828800" algn="l" defTabSz="457200" rtl="0" eaLnBrk="1" latinLnBrk="0" hangingPunct="1">
              <a:defRPr sz="1800" kern="1200">
                <a:solidFill>
                  <a:sysClr val="windowText" lastClr="000000"/>
                </a:solidFill>
                <a:latin typeface="Calibri Light" panose="020F0302020204030204"/>
              </a:defRPr>
            </a:lvl5pPr>
            <a:lvl6pPr marL="2286000" algn="l" defTabSz="457200" rtl="0" eaLnBrk="1" latinLnBrk="0" hangingPunct="1">
              <a:defRPr sz="1800" kern="1200">
                <a:solidFill>
                  <a:sysClr val="windowText" lastClr="000000"/>
                </a:solidFill>
                <a:latin typeface="Calibri Light" panose="020F0302020204030204"/>
              </a:defRPr>
            </a:lvl6pPr>
            <a:lvl7pPr marL="2743200" algn="l" defTabSz="457200" rtl="0" eaLnBrk="1" latinLnBrk="0" hangingPunct="1">
              <a:defRPr sz="1800" kern="1200">
                <a:solidFill>
                  <a:sysClr val="windowText" lastClr="000000"/>
                </a:solidFill>
                <a:latin typeface="Calibri Light" panose="020F0302020204030204"/>
              </a:defRPr>
            </a:lvl7pPr>
            <a:lvl8pPr marL="3200400" algn="l" defTabSz="457200" rtl="0" eaLnBrk="1" latinLnBrk="0" hangingPunct="1">
              <a:defRPr sz="1800" kern="1200">
                <a:solidFill>
                  <a:sysClr val="windowText" lastClr="000000"/>
                </a:solidFill>
                <a:latin typeface="Calibri Light" panose="020F0302020204030204"/>
              </a:defRPr>
            </a:lvl8pPr>
            <a:lvl9pPr marL="3657600" algn="l" defTabSz="457200" rtl="0" eaLnBrk="1" latinLnBrk="0" hangingPunct="1">
              <a:defRPr sz="1800" kern="1200">
                <a:solidFill>
                  <a:sysClr val="windowText" lastClr="000000"/>
                </a:solidFill>
                <a:latin typeface="Calibri Light" panose="020F0302020204030204"/>
              </a:defRPr>
            </a:lvl9pPr>
          </a:lstStyle>
          <a:p>
            <a:pPr algn="ctr"/>
            <a:r>
              <a:rPr lang="en-GB" sz="1600">
                <a:solidFill>
                  <a:schemeClr val="accent4">
                    <a:lumMod val="50000"/>
                  </a:schemeClr>
                </a:solidFill>
                <a:latin typeface="+mn-lt"/>
              </a:rPr>
              <a:t>The purpose of this monthly blog is to promote a healthy culture and ethos across the school - a culture that challenges inequality and promotes positive ideals of how we should respect and treat each other.  </a:t>
            </a:r>
          </a:p>
        </p:txBody>
      </p:sp>
      <p:sp>
        <p:nvSpPr>
          <p:cNvPr id="7" name="Title 1">
            <a:extLst>
              <a:ext uri="{FF2B5EF4-FFF2-40B4-BE49-F238E27FC236}">
                <a16:creationId xmlns:a16="http://schemas.microsoft.com/office/drawing/2014/main" id="{A50E1AEB-124A-5236-98C0-034F4D069B2C}"/>
              </a:ext>
            </a:extLst>
          </p:cNvPr>
          <p:cNvSpPr txBox="1">
            <a:spLocks/>
          </p:cNvSpPr>
          <p:nvPr/>
        </p:nvSpPr>
        <p:spPr>
          <a:xfrm rot="20121723">
            <a:off x="7954012" y="6057293"/>
            <a:ext cx="6240780" cy="372627"/>
          </a:xfrm>
          <a:prstGeom prst="rect">
            <a:avLst/>
          </a:prstGeom>
          <a:solidFill>
            <a:srgbClr val="F5B5E7"/>
          </a:solidFill>
        </p:spPr>
        <p:txBody>
          <a:bodyPr vert="horz" lIns="91440" tIns="45720" rIns="91440" bIns="45720" rtlCol="0" anchor="b">
            <a:noAutofit/>
          </a:bodyPr>
          <a:lstStyle>
            <a:defPPr>
              <a:defRPr lang="en-US"/>
            </a:defPPr>
            <a:lvl1pPr marL="0" algn="l" defTabSz="914400" rtl="0" eaLnBrk="1" latinLnBrk="0" hangingPunct="1">
              <a:lnSpc>
                <a:spcPct val="80000"/>
              </a:lnSpc>
              <a:spcBef>
                <a:spcPct val="0"/>
              </a:spcBef>
              <a:buNone/>
              <a:defRPr sz="8000" kern="1200" spc="-120" baseline="0">
                <a:solidFill>
                  <a:srgbClr val="FFFFFF"/>
                </a:solidFill>
                <a:latin typeface="Calibri Light" panose="020F0302020204030204"/>
              </a:defRPr>
            </a:lvl1pPr>
            <a:lvl2pPr marL="457200" algn="l" defTabSz="457200" rtl="0" eaLnBrk="1" latinLnBrk="0" hangingPunct="1">
              <a:defRPr sz="1800" kern="1200">
                <a:solidFill>
                  <a:sysClr val="windowText" lastClr="000000"/>
                </a:solidFill>
                <a:latin typeface="Calibri Light" panose="020F0302020204030204"/>
              </a:defRPr>
            </a:lvl2pPr>
            <a:lvl3pPr marL="914400" algn="l" defTabSz="457200" rtl="0" eaLnBrk="1" latinLnBrk="0" hangingPunct="1">
              <a:defRPr sz="1800" kern="1200">
                <a:solidFill>
                  <a:sysClr val="windowText" lastClr="000000"/>
                </a:solidFill>
                <a:latin typeface="Calibri Light" panose="020F0302020204030204"/>
              </a:defRPr>
            </a:lvl3pPr>
            <a:lvl4pPr marL="1371600" algn="l" defTabSz="457200" rtl="0" eaLnBrk="1" latinLnBrk="0" hangingPunct="1">
              <a:defRPr sz="1800" kern="1200">
                <a:solidFill>
                  <a:sysClr val="windowText" lastClr="000000"/>
                </a:solidFill>
                <a:latin typeface="Calibri Light" panose="020F0302020204030204"/>
              </a:defRPr>
            </a:lvl4pPr>
            <a:lvl5pPr marL="1828800" algn="l" defTabSz="457200" rtl="0" eaLnBrk="1" latinLnBrk="0" hangingPunct="1">
              <a:defRPr sz="1800" kern="1200">
                <a:solidFill>
                  <a:sysClr val="windowText" lastClr="000000"/>
                </a:solidFill>
                <a:latin typeface="Calibri Light" panose="020F0302020204030204"/>
              </a:defRPr>
            </a:lvl5pPr>
            <a:lvl6pPr marL="2286000" algn="l" defTabSz="457200" rtl="0" eaLnBrk="1" latinLnBrk="0" hangingPunct="1">
              <a:defRPr sz="1800" kern="1200">
                <a:solidFill>
                  <a:sysClr val="windowText" lastClr="000000"/>
                </a:solidFill>
                <a:latin typeface="Calibri Light" panose="020F0302020204030204"/>
              </a:defRPr>
            </a:lvl6pPr>
            <a:lvl7pPr marL="2743200" algn="l" defTabSz="457200" rtl="0" eaLnBrk="1" latinLnBrk="0" hangingPunct="1">
              <a:defRPr sz="1800" kern="1200">
                <a:solidFill>
                  <a:sysClr val="windowText" lastClr="000000"/>
                </a:solidFill>
                <a:latin typeface="Calibri Light" panose="020F0302020204030204"/>
              </a:defRPr>
            </a:lvl7pPr>
            <a:lvl8pPr marL="3200400" algn="l" defTabSz="457200" rtl="0" eaLnBrk="1" latinLnBrk="0" hangingPunct="1">
              <a:defRPr sz="1800" kern="1200">
                <a:solidFill>
                  <a:sysClr val="windowText" lastClr="000000"/>
                </a:solidFill>
                <a:latin typeface="Calibri Light" panose="020F0302020204030204"/>
              </a:defRPr>
            </a:lvl8pPr>
            <a:lvl9pPr marL="3657600" algn="l" defTabSz="457200" rtl="0" eaLnBrk="1" latinLnBrk="0" hangingPunct="1">
              <a:defRPr sz="1800" kern="1200">
                <a:solidFill>
                  <a:sysClr val="windowText" lastClr="000000"/>
                </a:solidFill>
                <a:latin typeface="Calibri Light" panose="020F0302020204030204"/>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1600" b="0" i="0" u="none" strike="noStrike" kern="1200" cap="none" spc="-120" normalizeH="0" baseline="0" noProof="0">
                <a:ln>
                  <a:noFill/>
                </a:ln>
                <a:solidFill>
                  <a:srgbClr val="FFFFFF"/>
                </a:solidFill>
                <a:effectLst/>
                <a:uLnTx/>
                <a:uFillTx/>
                <a:latin typeface="ADLaM Display" panose="020F0502020204030204" pitchFamily="2" charset="0"/>
                <a:ea typeface="ADLaM Display" panose="020F0502020204030204" pitchFamily="2" charset="0"/>
                <a:cs typeface="ADLaM Display" panose="020F0502020204030204" pitchFamily="2" charset="0"/>
              </a:rPr>
              <a:t>Volume </a:t>
            </a:r>
            <a:r>
              <a:rPr lang="en-GB" sz="1600">
                <a:latin typeface="ADLaM Display" panose="020F0502020204030204" pitchFamily="2" charset="0"/>
                <a:ea typeface="ADLaM Display" panose="020F0502020204030204" pitchFamily="2" charset="0"/>
                <a:cs typeface="ADLaM Display" panose="020F0502020204030204" pitchFamily="2" charset="0"/>
              </a:rPr>
              <a:t>2</a:t>
            </a:r>
            <a:r>
              <a:rPr kumimoji="0" lang="en-GB" sz="1600" b="0" i="0" u="none" strike="noStrike" kern="1200" cap="none" spc="-120" normalizeH="0" baseline="0" noProof="0">
                <a:ln>
                  <a:noFill/>
                </a:ln>
                <a:solidFill>
                  <a:srgbClr val="FFFFFF"/>
                </a:solidFill>
                <a:effectLst/>
                <a:uLnTx/>
                <a:uFillTx/>
                <a:latin typeface="ADLaM Display" panose="020F0502020204030204" pitchFamily="2" charset="0"/>
                <a:ea typeface="ADLaM Display" panose="020F0502020204030204" pitchFamily="2" charset="0"/>
                <a:cs typeface="ADLaM Display" panose="020F0502020204030204" pitchFamily="2" charset="0"/>
              </a:rPr>
              <a:t>– Dec  ‘25</a:t>
            </a:r>
          </a:p>
        </p:txBody>
      </p:sp>
      <p:sp>
        <p:nvSpPr>
          <p:cNvPr id="2" name="Rectangle: Rounded Corners 1">
            <a:extLst>
              <a:ext uri="{FF2B5EF4-FFF2-40B4-BE49-F238E27FC236}">
                <a16:creationId xmlns:a16="http://schemas.microsoft.com/office/drawing/2014/main" id="{4C9845C6-8FB2-6499-64B6-1621DD2BEF17}"/>
              </a:ext>
            </a:extLst>
          </p:cNvPr>
          <p:cNvSpPr/>
          <p:nvPr/>
        </p:nvSpPr>
        <p:spPr>
          <a:xfrm>
            <a:off x="629321" y="2451393"/>
            <a:ext cx="6344180" cy="160872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097E042-4B56-5259-3BAA-2080AB816433}"/>
              </a:ext>
            </a:extLst>
          </p:cNvPr>
          <p:cNvSpPr txBox="1"/>
          <p:nvPr/>
        </p:nvSpPr>
        <p:spPr>
          <a:xfrm>
            <a:off x="1326435" y="2532482"/>
            <a:ext cx="4949952" cy="1446550"/>
          </a:xfrm>
          <a:prstGeom prst="rect">
            <a:avLst/>
          </a:prstGeom>
          <a:noFill/>
        </p:spPr>
        <p:txBody>
          <a:bodyPr wrap="square" rtlCol="0">
            <a:spAutoFit/>
          </a:bodyPr>
          <a:lstStyle/>
          <a:p>
            <a:pPr algn="ctr"/>
            <a:r>
              <a:rPr lang="en-GB" sz="4400" b="1" i="1">
                <a:solidFill>
                  <a:schemeClr val="accent4">
                    <a:lumMod val="50000"/>
                  </a:schemeClr>
                </a:solidFill>
                <a:latin typeface="ADLaM Display" panose="02010000000000000000" pitchFamily="2" charset="0"/>
                <a:ea typeface="ADLaM Display" panose="02010000000000000000" pitchFamily="2" charset="0"/>
                <a:cs typeface="ADLaM Display" panose="02010000000000000000" pitchFamily="2" charset="0"/>
              </a:rPr>
              <a:t>NKS is a school for people like me</a:t>
            </a:r>
          </a:p>
        </p:txBody>
      </p:sp>
    </p:spTree>
    <p:extLst>
      <p:ext uri="{BB962C8B-B14F-4D97-AF65-F5344CB8AC3E}">
        <p14:creationId xmlns:p14="http://schemas.microsoft.com/office/powerpoint/2010/main" val="213497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C891D4-6BEA-566E-E901-8DBCEB6BAA14}"/>
              </a:ext>
            </a:extLst>
          </p:cNvPr>
          <p:cNvPicPr>
            <a:picLocks noChangeAspect="1"/>
          </p:cNvPicPr>
          <p:nvPr/>
        </p:nvPicPr>
        <p:blipFill>
          <a:blip r:embed="rId2"/>
          <a:stretch>
            <a:fillRect/>
          </a:stretch>
        </p:blipFill>
        <p:spPr>
          <a:xfrm>
            <a:off x="1259038" y="0"/>
            <a:ext cx="9673924" cy="6858000"/>
          </a:xfrm>
          <a:prstGeom prst="rect">
            <a:avLst/>
          </a:prstGeom>
        </p:spPr>
      </p:pic>
    </p:spTree>
    <p:extLst>
      <p:ext uri="{BB962C8B-B14F-4D97-AF65-F5344CB8AC3E}">
        <p14:creationId xmlns:p14="http://schemas.microsoft.com/office/powerpoint/2010/main" val="8643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 name="Picture 2" descr="banner7.jpg">
            <a:extLst>
              <a:ext uri="{FF2B5EF4-FFF2-40B4-BE49-F238E27FC236}">
                <a16:creationId xmlns:a16="http://schemas.microsoft.com/office/drawing/2014/main" id="{5389FAC3-8F17-8F37-E0A1-2D67CA6D0A03}"/>
              </a:ext>
            </a:extLst>
          </p:cNvPr>
          <p:cNvPicPr>
            <a:picLocks noChangeAspect="1"/>
          </p:cNvPicPr>
          <p:nvPr/>
        </p:nvPicPr>
        <p:blipFill>
          <a:blip r:embed="rId2"/>
          <a:stretch>
            <a:fillRect/>
          </a:stretch>
        </p:blipFill>
        <p:spPr>
          <a:xfrm>
            <a:off x="262391" y="167782"/>
            <a:ext cx="6980198" cy="629336"/>
          </a:xfrm>
          <a:prstGeom prst="rect">
            <a:avLst/>
          </a:prstGeom>
        </p:spPr>
      </p:pic>
      <p:pic>
        <p:nvPicPr>
          <p:cNvPr id="5" name="Picture 4" descr="A black and white text with white text&#10;&#10;AI-generated content may be incorrect.">
            <a:extLst>
              <a:ext uri="{FF2B5EF4-FFF2-40B4-BE49-F238E27FC236}">
                <a16:creationId xmlns:a16="http://schemas.microsoft.com/office/drawing/2014/main" id="{FD956DA2-E19C-8139-4185-9366CD760B09}"/>
              </a:ext>
            </a:extLst>
          </p:cNvPr>
          <p:cNvPicPr>
            <a:picLocks noChangeAspect="1"/>
          </p:cNvPicPr>
          <p:nvPr/>
        </p:nvPicPr>
        <p:blipFill>
          <a:blip r:embed="rId3"/>
          <a:stretch>
            <a:fillRect/>
          </a:stretch>
        </p:blipFill>
        <p:spPr>
          <a:xfrm>
            <a:off x="4706967" y="1002821"/>
            <a:ext cx="1900508" cy="2015167"/>
          </a:xfrm>
          <a:prstGeom prst="rect">
            <a:avLst/>
          </a:prstGeom>
        </p:spPr>
      </p:pic>
      <p:pic>
        <p:nvPicPr>
          <p:cNvPr id="6" name="Picture 5" descr="A wall with drawings on it&#10;&#10;AI-generated content may be incorrect.">
            <a:extLst>
              <a:ext uri="{FF2B5EF4-FFF2-40B4-BE49-F238E27FC236}">
                <a16:creationId xmlns:a16="http://schemas.microsoft.com/office/drawing/2014/main" id="{B858B678-5FC7-9E01-405E-BCBB9244A60C}"/>
              </a:ext>
            </a:extLst>
          </p:cNvPr>
          <p:cNvPicPr>
            <a:picLocks noChangeAspect="1"/>
          </p:cNvPicPr>
          <p:nvPr/>
        </p:nvPicPr>
        <p:blipFill>
          <a:blip r:embed="rId4"/>
          <a:stretch>
            <a:fillRect/>
          </a:stretch>
        </p:blipFill>
        <p:spPr>
          <a:xfrm>
            <a:off x="231835" y="2170980"/>
            <a:ext cx="3418217" cy="4543245"/>
          </a:xfrm>
          <a:prstGeom prst="rect">
            <a:avLst/>
          </a:prstGeom>
        </p:spPr>
      </p:pic>
      <p:pic>
        <p:nvPicPr>
          <p:cNvPr id="7" name="Picture 6" descr="A group of drawings on a wall&#10;&#10;AI-generated content may be incorrect.">
            <a:extLst>
              <a:ext uri="{FF2B5EF4-FFF2-40B4-BE49-F238E27FC236}">
                <a16:creationId xmlns:a16="http://schemas.microsoft.com/office/drawing/2014/main" id="{58DB8C6D-B548-A2C6-9D0B-CEE99032142B}"/>
              </a:ext>
            </a:extLst>
          </p:cNvPr>
          <p:cNvPicPr>
            <a:picLocks noChangeAspect="1"/>
          </p:cNvPicPr>
          <p:nvPr/>
        </p:nvPicPr>
        <p:blipFill>
          <a:blip r:embed="rId5"/>
          <a:stretch>
            <a:fillRect/>
          </a:stretch>
        </p:blipFill>
        <p:spPr>
          <a:xfrm>
            <a:off x="9720455" y="2803584"/>
            <a:ext cx="2340793" cy="2846720"/>
          </a:xfrm>
          <a:prstGeom prst="rect">
            <a:avLst/>
          </a:prstGeom>
        </p:spPr>
      </p:pic>
      <p:pic>
        <p:nvPicPr>
          <p:cNvPr id="9" name="Picture 8" descr="logo_1.png">
            <a:extLst>
              <a:ext uri="{FF2B5EF4-FFF2-40B4-BE49-F238E27FC236}">
                <a16:creationId xmlns:a16="http://schemas.microsoft.com/office/drawing/2014/main" id="{F3E64EBD-8473-C0C3-6A6F-66A349298FEE}"/>
              </a:ext>
            </a:extLst>
          </p:cNvPr>
          <p:cNvPicPr>
            <a:picLocks noChangeAspect="1"/>
          </p:cNvPicPr>
          <p:nvPr/>
        </p:nvPicPr>
        <p:blipFill>
          <a:blip r:embed="rId6"/>
          <a:stretch>
            <a:fillRect/>
          </a:stretch>
        </p:blipFill>
        <p:spPr>
          <a:xfrm>
            <a:off x="10523598" y="5772866"/>
            <a:ext cx="1018098" cy="937046"/>
          </a:xfrm>
          <a:prstGeom prst="rect">
            <a:avLst/>
          </a:prstGeom>
        </p:spPr>
      </p:pic>
      <p:sp>
        <p:nvSpPr>
          <p:cNvPr id="10" name="TextBox 9">
            <a:extLst>
              <a:ext uri="{FF2B5EF4-FFF2-40B4-BE49-F238E27FC236}">
                <a16:creationId xmlns:a16="http://schemas.microsoft.com/office/drawing/2014/main" id="{183FEC04-F33A-711F-3A3B-3AA23F3F6804}"/>
              </a:ext>
            </a:extLst>
          </p:cNvPr>
          <p:cNvSpPr txBox="1"/>
          <p:nvPr/>
        </p:nvSpPr>
        <p:spPr>
          <a:xfrm rot="10800000" flipV="1">
            <a:off x="86265" y="840209"/>
            <a:ext cx="4744527" cy="15860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err="1">
                <a:ln>
                  <a:noFill/>
                </a:ln>
                <a:solidFill>
                  <a:srgbClr val="141414"/>
                </a:solidFill>
                <a:effectLst/>
                <a:uLnTx/>
                <a:uFillTx/>
                <a:latin typeface="Simplified Arabic Fixed"/>
                <a:ea typeface="Segoe UI"/>
                <a:cs typeface="Segoe UI"/>
              </a:rPr>
              <a:t>Inktober</a:t>
            </a:r>
            <a:r>
              <a:rPr kumimoji="0" lang="en-US" sz="2000" b="1" i="0" u="none" strike="noStrike" kern="1200" cap="none" spc="0" normalizeH="0" baseline="0" noProof="0">
                <a:ln>
                  <a:noFill/>
                </a:ln>
                <a:solidFill>
                  <a:srgbClr val="141414"/>
                </a:solidFill>
                <a:effectLst/>
                <a:uLnTx/>
                <a:uFillTx/>
                <a:latin typeface="Simplified Arabic Fixed"/>
                <a:ea typeface="Segoe UI"/>
                <a:cs typeface="Segoe UI"/>
              </a:rPr>
              <a:t> was created in 2009 as a challenge to develop and improve positive drawing habits</a:t>
            </a:r>
            <a:endParaRPr kumimoji="0" lang="en-GB" sz="2000" b="1" i="0" u="none" strike="noStrike" kern="1200" cap="none" spc="0" normalizeH="0" baseline="0" noProof="0">
              <a:ln>
                <a:noFill/>
              </a:ln>
              <a:solidFill>
                <a:prstClr val="black"/>
              </a:solidFill>
              <a:effectLst/>
              <a:uLnTx/>
              <a:uFillTx/>
              <a:latin typeface="Simplified Arabic Fixe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1" name="TextBox 10">
            <a:extLst>
              <a:ext uri="{FF2B5EF4-FFF2-40B4-BE49-F238E27FC236}">
                <a16:creationId xmlns:a16="http://schemas.microsoft.com/office/drawing/2014/main" id="{6D6531A1-8823-D486-2C8F-C1166AE2706F}"/>
              </a:ext>
            </a:extLst>
          </p:cNvPr>
          <p:cNvSpPr txBox="1"/>
          <p:nvPr/>
        </p:nvSpPr>
        <p:spPr>
          <a:xfrm>
            <a:off x="3651848" y="5413076"/>
            <a:ext cx="6096000"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242424"/>
                </a:solidFill>
                <a:effectLst/>
                <a:uLnTx/>
                <a:uFillTx/>
                <a:latin typeface="Simplified Arabic Fixed"/>
                <a:ea typeface="Aptos"/>
                <a:cs typeface="Aptos"/>
              </a:rPr>
              <a:t>"Art is not usually an activity I would do to unwind in the evenings. Unwinding is not easy for me to do! </a:t>
            </a:r>
            <a:endParaRPr kumimoji="0" lang="en-US" sz="1800" b="1" i="1" u="none" strike="noStrike" kern="1200" cap="none" spc="0" normalizeH="0" baseline="0" noProof="0">
              <a:ln>
                <a:noFill/>
              </a:ln>
              <a:solidFill>
                <a:prstClr val="black"/>
              </a:solidFill>
              <a:effectLst/>
              <a:uLnTx/>
              <a:uFillTx/>
              <a:latin typeface="Aptos" panose="020B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err="1">
                <a:ln>
                  <a:noFill/>
                </a:ln>
                <a:solidFill>
                  <a:srgbClr val="242424"/>
                </a:solidFill>
                <a:effectLst/>
                <a:uLnTx/>
                <a:uFillTx/>
                <a:latin typeface="Simplified Arabic Fixed"/>
                <a:ea typeface="Aptos"/>
                <a:cs typeface="Aptos"/>
              </a:rPr>
              <a:t>Inktober</a:t>
            </a:r>
            <a:r>
              <a:rPr kumimoji="0" lang="en-US" sz="1400" b="1" i="1" u="none" strike="noStrike" kern="1200" cap="none" spc="0" normalizeH="0" baseline="0" noProof="0">
                <a:ln>
                  <a:noFill/>
                </a:ln>
                <a:solidFill>
                  <a:srgbClr val="242424"/>
                </a:solidFill>
                <a:effectLst/>
                <a:uLnTx/>
                <a:uFillTx/>
                <a:latin typeface="Simplified Arabic Fixed"/>
                <a:ea typeface="Aptos"/>
                <a:cs typeface="Aptos"/>
              </a:rPr>
              <a:t> has been a real game changer for my well-being and have found a creative side which I will continue to explore when </a:t>
            </a:r>
            <a:r>
              <a:rPr kumimoji="0" lang="en-US" sz="1400" b="1" i="1" u="none" strike="noStrike" kern="1200" cap="none" spc="0" normalizeH="0" baseline="0" noProof="0" err="1">
                <a:ln>
                  <a:noFill/>
                </a:ln>
                <a:solidFill>
                  <a:srgbClr val="242424"/>
                </a:solidFill>
                <a:effectLst/>
                <a:uLnTx/>
                <a:uFillTx/>
                <a:latin typeface="Simplified Arabic Fixed"/>
                <a:ea typeface="Aptos"/>
                <a:cs typeface="Aptos"/>
              </a:rPr>
              <a:t>Inktober</a:t>
            </a:r>
            <a:r>
              <a:rPr kumimoji="0" lang="en-US" sz="1400" b="1" i="1" u="none" strike="noStrike" kern="1200" cap="none" spc="0" normalizeH="0" baseline="0" noProof="0">
                <a:ln>
                  <a:noFill/>
                </a:ln>
                <a:solidFill>
                  <a:srgbClr val="242424"/>
                </a:solidFill>
                <a:effectLst/>
                <a:uLnTx/>
                <a:uFillTx/>
                <a:latin typeface="Simplified Arabic Fixed"/>
                <a:ea typeface="Aptos"/>
                <a:cs typeface="Aptos"/>
              </a:rPr>
              <a:t> 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Simplified Arabic Fixed"/>
                <a:ea typeface="+mn-ea"/>
                <a:cs typeface="+mn-cs"/>
              </a:rPr>
              <a:t>                             (</a:t>
            </a:r>
            <a:r>
              <a:rPr kumimoji="0" lang="en-US" sz="1400" b="1" i="0" u="none" strike="noStrike" kern="1200" cap="none" spc="0" normalizeH="0" baseline="0" noProof="0" err="1">
                <a:ln>
                  <a:noFill/>
                </a:ln>
                <a:solidFill>
                  <a:srgbClr val="242424"/>
                </a:solidFill>
                <a:effectLst/>
                <a:uLnTx/>
                <a:uFillTx/>
                <a:latin typeface="Simplified Arabic Fixed"/>
                <a:ea typeface="+mn-ea"/>
                <a:cs typeface="+mn-cs"/>
              </a:rPr>
              <a:t>Mrs</a:t>
            </a:r>
            <a:r>
              <a:rPr kumimoji="0" lang="en-US" sz="1400" b="1" i="0" u="none" strike="noStrike" kern="1200" cap="none" spc="0" normalizeH="0" baseline="0" noProof="0">
                <a:ln>
                  <a:noFill/>
                </a:ln>
                <a:solidFill>
                  <a:srgbClr val="242424"/>
                </a:solidFill>
                <a:effectLst/>
                <a:uLnTx/>
                <a:uFillTx/>
                <a:latin typeface="Simplified Arabic Fixed"/>
                <a:ea typeface="+mn-ea"/>
                <a:cs typeface="+mn-cs"/>
              </a:rPr>
              <a:t> Wilkinson-Snare –AEN)</a:t>
            </a:r>
            <a:endParaRPr kumimoji="0" lang="en-US" sz="1400" b="1" i="0" u="none" strike="noStrike" kern="1200" cap="none" spc="0" normalizeH="0" baseline="0" noProof="0">
              <a:ln>
                <a:noFill/>
              </a:ln>
              <a:solidFill>
                <a:srgbClr val="242424"/>
              </a:solidFill>
              <a:effectLst/>
              <a:uLnTx/>
              <a:uFillTx/>
              <a:latin typeface="Simplified Arabic Fixed"/>
              <a:ea typeface="+mn-ea"/>
              <a:cs typeface="Simplified Arabic Fixe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TextBox 11">
            <a:extLst>
              <a:ext uri="{FF2B5EF4-FFF2-40B4-BE49-F238E27FC236}">
                <a16:creationId xmlns:a16="http://schemas.microsoft.com/office/drawing/2014/main" id="{6274E092-D6DD-6E4D-B9E7-61E172C6B06E}"/>
              </a:ext>
            </a:extLst>
          </p:cNvPr>
          <p:cNvSpPr txBox="1"/>
          <p:nvPr/>
        </p:nvSpPr>
        <p:spPr>
          <a:xfrm>
            <a:off x="7244660" y="13459"/>
            <a:ext cx="494550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Simplified Arabic Fixed"/>
                <a:ea typeface="+mn-ea"/>
                <a:cs typeface="Simplified Arabic Fixed"/>
              </a:rPr>
              <a:t>This year, the </a:t>
            </a:r>
            <a:r>
              <a:rPr kumimoji="0" lang="en-GB" sz="1800" b="1" i="0" u="none" strike="noStrike" kern="1200" cap="none" spc="0" normalizeH="0" baseline="0" noProof="0" err="1">
                <a:ln>
                  <a:noFill/>
                </a:ln>
                <a:solidFill>
                  <a:prstClr val="black"/>
                </a:solidFill>
                <a:effectLst/>
                <a:uLnTx/>
                <a:uFillTx/>
                <a:latin typeface="Simplified Arabic Fixed"/>
                <a:ea typeface="+mn-ea"/>
                <a:cs typeface="Simplified Arabic Fixed"/>
              </a:rPr>
              <a:t>Inktober</a:t>
            </a:r>
            <a:r>
              <a:rPr kumimoji="0" lang="en-GB" sz="1800" b="1" i="0" u="none" strike="noStrike" kern="1200" cap="none" spc="0" normalizeH="0" baseline="0" noProof="0">
                <a:ln>
                  <a:noFill/>
                </a:ln>
                <a:solidFill>
                  <a:prstClr val="black"/>
                </a:solidFill>
                <a:effectLst/>
                <a:uLnTx/>
                <a:uFillTx/>
                <a:latin typeface="Simplified Arabic Fixed"/>
                <a:ea typeface="+mn-ea"/>
                <a:cs typeface="Simplified Arabic Fixed"/>
              </a:rPr>
              <a:t> challenge proved to be more popular than ever, with participation from both students and staff. The Hinks Gallery has been showcasing the efforts of all </a:t>
            </a:r>
            <a:r>
              <a:rPr kumimoji="0" lang="en-GB" sz="1800" b="1" i="0" u="none" strike="noStrike" kern="1200" cap="none" spc="0" normalizeH="0" baseline="0" noProof="0" err="1">
                <a:ln>
                  <a:noFill/>
                </a:ln>
                <a:solidFill>
                  <a:prstClr val="black"/>
                </a:solidFill>
                <a:effectLst/>
                <a:uLnTx/>
                <a:uFillTx/>
                <a:latin typeface="Simplified Arabic Fixed"/>
                <a:ea typeface="+mn-ea"/>
                <a:cs typeface="Simplified Arabic Fixed"/>
              </a:rPr>
              <a:t>Inktober</a:t>
            </a:r>
            <a:r>
              <a:rPr kumimoji="0" lang="en-GB" sz="1800" b="1" i="0" u="none" strike="noStrike" kern="1200" cap="none" spc="0" normalizeH="0" baseline="0" noProof="0">
                <a:ln>
                  <a:noFill/>
                </a:ln>
                <a:solidFill>
                  <a:prstClr val="black"/>
                </a:solidFill>
                <a:effectLst/>
                <a:uLnTx/>
                <a:uFillTx/>
                <a:latin typeface="Simplified Arabic Fixed"/>
                <a:ea typeface="+mn-ea"/>
                <a:cs typeface="Simplified Arabic Fixed"/>
              </a:rPr>
              <a:t> artists. We look forward to next year's </a:t>
            </a:r>
            <a:r>
              <a:rPr kumimoji="0" lang="en-GB" sz="1800" b="1" i="0" u="none" strike="noStrike" kern="1200" cap="none" spc="0" normalizeH="0" baseline="0" noProof="0" err="1">
                <a:ln>
                  <a:noFill/>
                </a:ln>
                <a:solidFill>
                  <a:prstClr val="black"/>
                </a:solidFill>
                <a:effectLst/>
                <a:uLnTx/>
                <a:uFillTx/>
                <a:latin typeface="Simplified Arabic Fixed"/>
                <a:ea typeface="+mn-ea"/>
                <a:cs typeface="Simplified Arabic Fixed"/>
              </a:rPr>
              <a:t>Inktober</a:t>
            </a:r>
            <a:r>
              <a:rPr kumimoji="0" lang="en-GB" sz="1800" b="1" i="0" u="none" strike="noStrike" kern="1200" cap="none" spc="0" normalizeH="0" baseline="0" noProof="0">
                <a:ln>
                  <a:noFill/>
                </a:ln>
                <a:solidFill>
                  <a:prstClr val="black"/>
                </a:solidFill>
                <a:effectLst/>
                <a:uLnTx/>
                <a:uFillTx/>
                <a:latin typeface="Simplified Arabic Fixed"/>
                <a:ea typeface="+mn-ea"/>
                <a:cs typeface="Simplified Arabic Fixed"/>
              </a:rPr>
              <a:t> prompt list, hoping it will inspire even more creativity among our NKS community!</a:t>
            </a:r>
          </a:p>
        </p:txBody>
      </p:sp>
      <p:sp>
        <p:nvSpPr>
          <p:cNvPr id="13" name="TextBox 12">
            <a:extLst>
              <a:ext uri="{FF2B5EF4-FFF2-40B4-BE49-F238E27FC236}">
                <a16:creationId xmlns:a16="http://schemas.microsoft.com/office/drawing/2014/main" id="{6B391952-613F-6888-D575-25AB17532074}"/>
              </a:ext>
            </a:extLst>
          </p:cNvPr>
          <p:cNvSpPr txBox="1"/>
          <p:nvPr/>
        </p:nvSpPr>
        <p:spPr>
          <a:xfrm>
            <a:off x="6792842" y="3021998"/>
            <a:ext cx="3037294"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prstClr val="black"/>
                </a:solidFill>
                <a:effectLst/>
                <a:uLnTx/>
                <a:uFillTx/>
                <a:latin typeface="Simplified Arabic Fixed"/>
                <a:ea typeface="+mn-ea"/>
                <a:cs typeface="Simplified Arabic Fixed"/>
              </a:rPr>
              <a:t>"</a:t>
            </a:r>
            <a:r>
              <a:rPr kumimoji="0" lang="en-GB" sz="1400" b="1" i="1" u="none" strike="noStrike" kern="1200" cap="none" spc="0" normalizeH="0" baseline="0" noProof="0" err="1">
                <a:ln>
                  <a:noFill/>
                </a:ln>
                <a:solidFill>
                  <a:prstClr val="black"/>
                </a:solidFill>
                <a:effectLst/>
                <a:uLnTx/>
                <a:uFillTx/>
                <a:latin typeface="Simplified Arabic Fixed"/>
                <a:ea typeface="+mn-ea"/>
                <a:cs typeface="Simplified Arabic Fixed"/>
              </a:rPr>
              <a:t>Inktober's</a:t>
            </a:r>
            <a:r>
              <a:rPr kumimoji="0" lang="en-GB" sz="1400" b="1" i="1" u="none" strike="noStrike" kern="1200" cap="none" spc="0" normalizeH="0" baseline="0" noProof="0">
                <a:ln>
                  <a:noFill/>
                </a:ln>
                <a:solidFill>
                  <a:prstClr val="black"/>
                </a:solidFill>
                <a:effectLst/>
                <a:uLnTx/>
                <a:uFillTx/>
                <a:latin typeface="Simplified Arabic Fixed"/>
                <a:ea typeface="+mn-ea"/>
                <a:cs typeface="Simplified Arabic Fixed"/>
              </a:rPr>
              <a:t> fun and helps you to get better at drawing. You get a new prompt every day, so you're never stuck. It's chill, good for stress, and something to do with friends. Even if you're not into art, you can still try"</a:t>
            </a:r>
            <a:endParaRPr kumimoji="0" lang="en-US" sz="1800" b="0" i="1" u="none" strike="noStrike" kern="1200" cap="none" spc="0" normalizeH="0" baseline="0" noProof="0">
              <a:ln>
                <a:noFill/>
              </a:ln>
              <a:solidFill>
                <a:prstClr val="black"/>
              </a:solidFill>
              <a:effectLst/>
              <a:uLnTx/>
              <a:uFillTx/>
              <a:latin typeface="Aptos" panose="020B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Simplified Arabic Fixed"/>
                <a:ea typeface="+mn-ea"/>
                <a:cs typeface="Simplified Arabic Fixed"/>
              </a:rPr>
              <a:t>            Jacob, Year 9</a:t>
            </a:r>
          </a:p>
        </p:txBody>
      </p:sp>
      <p:sp>
        <p:nvSpPr>
          <p:cNvPr id="15" name="TextBox 14">
            <a:extLst>
              <a:ext uri="{FF2B5EF4-FFF2-40B4-BE49-F238E27FC236}">
                <a16:creationId xmlns:a16="http://schemas.microsoft.com/office/drawing/2014/main" id="{C2C8D418-3601-A101-57D4-AC3F0A65628D}"/>
              </a:ext>
            </a:extLst>
          </p:cNvPr>
          <p:cNvSpPr txBox="1"/>
          <p:nvPr/>
        </p:nvSpPr>
        <p:spPr>
          <a:xfrm>
            <a:off x="3751267" y="3213799"/>
            <a:ext cx="304861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prstClr val="black"/>
                </a:solidFill>
                <a:effectLst/>
                <a:uLnTx/>
                <a:uFillTx/>
                <a:latin typeface="Simplified Arabic Fixed"/>
                <a:ea typeface="+mn-ea"/>
                <a:cs typeface="Simplified Arabic Fixed"/>
              </a:rPr>
              <a:t>"I started doing the </a:t>
            </a:r>
            <a:r>
              <a:rPr kumimoji="0" lang="en-GB" sz="1400" b="1" i="1" u="none" strike="noStrike" kern="1200" cap="none" spc="0" normalizeH="0" baseline="0" noProof="0" err="1">
                <a:ln>
                  <a:noFill/>
                </a:ln>
                <a:solidFill>
                  <a:prstClr val="black"/>
                </a:solidFill>
                <a:effectLst/>
                <a:uLnTx/>
                <a:uFillTx/>
                <a:latin typeface="Simplified Arabic Fixed"/>
                <a:ea typeface="+mn-ea"/>
                <a:cs typeface="Simplified Arabic Fixed"/>
              </a:rPr>
              <a:t>Inktober</a:t>
            </a:r>
            <a:r>
              <a:rPr kumimoji="0" lang="en-GB" sz="1400" b="1" i="1" u="none" strike="noStrike" kern="1200" cap="none" spc="0" normalizeH="0" baseline="0" noProof="0">
                <a:ln>
                  <a:noFill/>
                </a:ln>
                <a:solidFill>
                  <a:prstClr val="black"/>
                </a:solidFill>
                <a:effectLst/>
                <a:uLnTx/>
                <a:uFillTx/>
                <a:latin typeface="Simplified Arabic Fixed"/>
                <a:ea typeface="+mn-ea"/>
                <a:cs typeface="Simplified Arabic Fixed"/>
              </a:rPr>
              <a:t> drawings because I got interested in certain topics. This </a:t>
            </a:r>
            <a:r>
              <a:rPr kumimoji="0" lang="en-GB" sz="1400" b="1" i="1" u="none" strike="noStrike" kern="1200" cap="none" spc="0" normalizeH="0" baseline="0" noProof="0" err="1">
                <a:ln>
                  <a:noFill/>
                </a:ln>
                <a:solidFill>
                  <a:prstClr val="black"/>
                </a:solidFill>
                <a:effectLst/>
                <a:uLnTx/>
                <a:uFillTx/>
                <a:latin typeface="Simplified Arabic Fixed"/>
                <a:ea typeface="+mn-ea"/>
                <a:cs typeface="Simplified Arabic Fixed"/>
              </a:rPr>
              <a:t>Inktober</a:t>
            </a:r>
            <a:r>
              <a:rPr kumimoji="0" lang="en-GB" sz="1400" b="1" i="1" u="none" strike="noStrike" kern="1200" cap="none" spc="0" normalizeH="0" baseline="0" noProof="0">
                <a:ln>
                  <a:noFill/>
                </a:ln>
                <a:solidFill>
                  <a:prstClr val="black"/>
                </a:solidFill>
                <a:effectLst/>
                <a:uLnTx/>
                <a:uFillTx/>
                <a:latin typeface="Simplified Arabic Fixed"/>
                <a:ea typeface="+mn-ea"/>
                <a:cs typeface="Simplified Arabic Fixed"/>
              </a:rPr>
              <a:t> event helped me develop and improve my skills...and also made me relax"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Simplified Arabic Fixed"/>
                <a:ea typeface="+mn-ea"/>
                <a:cs typeface="Simplified Arabic Fixed"/>
              </a:rPr>
              <a:t>Hoi, Year 9</a:t>
            </a:r>
          </a:p>
        </p:txBody>
      </p:sp>
    </p:spTree>
    <p:extLst>
      <p:ext uri="{BB962C8B-B14F-4D97-AF65-F5344CB8AC3E}">
        <p14:creationId xmlns:p14="http://schemas.microsoft.com/office/powerpoint/2010/main" val="273751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91261B-6FFB-6458-2FE9-2F61FC90FF39}"/>
              </a:ext>
            </a:extLst>
          </p:cNvPr>
          <p:cNvSpPr txBox="1"/>
          <p:nvPr/>
        </p:nvSpPr>
        <p:spPr>
          <a:xfrm>
            <a:off x="1321981" y="213235"/>
            <a:ext cx="9548037"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E97132">
                    <a:lumMod val="75000"/>
                  </a:srgbClr>
                </a:solidFill>
                <a:effectLst/>
                <a:uLnTx/>
                <a:uFillTx/>
                <a:latin typeface="Alasassy Caps" panose="020F0502020204030204" pitchFamily="2" charset="0"/>
                <a:ea typeface="+mn-ea"/>
                <a:cs typeface="+mn-cs"/>
              </a:rPr>
              <a:t>HOW TO KEEP MOTIVATED DURING THE WINTER MONTHS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a:ln>
                <a:noFill/>
              </a:ln>
              <a:solidFill>
                <a:srgbClr val="4EA72E">
                  <a:lumMod val="75000"/>
                </a:srgbClr>
              </a:solidFill>
              <a:effectLst/>
              <a:uLnTx/>
              <a:uFillTx/>
              <a:latin typeface="Aptos" panose="02110004020202020204"/>
              <a:ea typeface="+mn-ea"/>
              <a:cs typeface="+mn-cs"/>
            </a:endParaRPr>
          </a:p>
        </p:txBody>
      </p:sp>
      <p:pic>
        <p:nvPicPr>
          <p:cNvPr id="14" name="Picture 13">
            <a:extLst>
              <a:ext uri="{FF2B5EF4-FFF2-40B4-BE49-F238E27FC236}">
                <a16:creationId xmlns:a16="http://schemas.microsoft.com/office/drawing/2014/main" id="{599E8EB3-6601-D258-303C-BE296AAE8BC6}"/>
              </a:ext>
            </a:extLst>
          </p:cNvPr>
          <p:cNvPicPr>
            <a:picLocks noChangeAspect="1"/>
          </p:cNvPicPr>
          <p:nvPr/>
        </p:nvPicPr>
        <p:blipFill>
          <a:blip r:embed="rId2"/>
          <a:stretch>
            <a:fillRect/>
          </a:stretch>
        </p:blipFill>
        <p:spPr>
          <a:xfrm rot="221175">
            <a:off x="8977350" y="1305328"/>
            <a:ext cx="1056638" cy="491349"/>
          </a:xfrm>
          <a:prstGeom prst="rect">
            <a:avLst/>
          </a:prstGeom>
        </p:spPr>
      </p:pic>
      <p:pic>
        <p:nvPicPr>
          <p:cNvPr id="15" name="Picture 14">
            <a:extLst>
              <a:ext uri="{FF2B5EF4-FFF2-40B4-BE49-F238E27FC236}">
                <a16:creationId xmlns:a16="http://schemas.microsoft.com/office/drawing/2014/main" id="{98D6FF8E-C6BE-552A-1AD6-9C0F66CAC80F}"/>
              </a:ext>
            </a:extLst>
          </p:cNvPr>
          <p:cNvPicPr>
            <a:picLocks noChangeAspect="1"/>
          </p:cNvPicPr>
          <p:nvPr/>
        </p:nvPicPr>
        <p:blipFill>
          <a:blip r:embed="rId2"/>
          <a:stretch>
            <a:fillRect/>
          </a:stretch>
        </p:blipFill>
        <p:spPr>
          <a:xfrm rot="4442303">
            <a:off x="1995011" y="1473119"/>
            <a:ext cx="1067197" cy="496259"/>
          </a:xfrm>
          <a:prstGeom prst="rect">
            <a:avLst/>
          </a:prstGeom>
        </p:spPr>
      </p:pic>
      <p:pic>
        <p:nvPicPr>
          <p:cNvPr id="16" name="Picture 15">
            <a:extLst>
              <a:ext uri="{FF2B5EF4-FFF2-40B4-BE49-F238E27FC236}">
                <a16:creationId xmlns:a16="http://schemas.microsoft.com/office/drawing/2014/main" id="{D5EC18ED-0574-25A2-79AD-7BB635BA55D1}"/>
              </a:ext>
            </a:extLst>
          </p:cNvPr>
          <p:cNvPicPr>
            <a:picLocks noChangeAspect="1"/>
          </p:cNvPicPr>
          <p:nvPr/>
        </p:nvPicPr>
        <p:blipFill>
          <a:blip r:embed="rId2"/>
          <a:stretch>
            <a:fillRect/>
          </a:stretch>
        </p:blipFill>
        <p:spPr>
          <a:xfrm rot="18872854">
            <a:off x="5005496" y="2002610"/>
            <a:ext cx="1057386" cy="491696"/>
          </a:xfrm>
          <a:prstGeom prst="rect">
            <a:avLst/>
          </a:prstGeom>
        </p:spPr>
      </p:pic>
      <p:sp>
        <p:nvSpPr>
          <p:cNvPr id="17" name="TextBox 16">
            <a:extLst>
              <a:ext uri="{FF2B5EF4-FFF2-40B4-BE49-F238E27FC236}">
                <a16:creationId xmlns:a16="http://schemas.microsoft.com/office/drawing/2014/main" id="{9F155D5C-F5C0-C345-8A9E-C7E7C3F1920B}"/>
              </a:ext>
            </a:extLst>
          </p:cNvPr>
          <p:cNvSpPr txBox="1"/>
          <p:nvPr/>
        </p:nvSpPr>
        <p:spPr>
          <a:xfrm rot="21003800">
            <a:off x="685642" y="1659042"/>
            <a:ext cx="18428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E97132">
                    <a:lumMod val="75000"/>
                  </a:srgbClr>
                </a:solidFill>
                <a:effectLst/>
                <a:uLnTx/>
                <a:uFillTx/>
                <a:latin typeface="Alasassy Caps" pitchFamily="2" charset="0"/>
                <a:ea typeface="+mn-ea"/>
                <a:cs typeface="+mn-cs"/>
              </a:rPr>
              <a:t>Go out for a walk in daylight instead of staying in your room all day</a:t>
            </a:r>
          </a:p>
        </p:txBody>
      </p:sp>
      <p:sp>
        <p:nvSpPr>
          <p:cNvPr id="18" name="TextBox 17">
            <a:extLst>
              <a:ext uri="{FF2B5EF4-FFF2-40B4-BE49-F238E27FC236}">
                <a16:creationId xmlns:a16="http://schemas.microsoft.com/office/drawing/2014/main" id="{6B98DA12-4824-7E1A-381D-55EF2642CDC7}"/>
              </a:ext>
            </a:extLst>
          </p:cNvPr>
          <p:cNvSpPr txBox="1"/>
          <p:nvPr/>
        </p:nvSpPr>
        <p:spPr>
          <a:xfrm rot="402510">
            <a:off x="6055825" y="1617480"/>
            <a:ext cx="202230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E97132">
                    <a:lumMod val="75000"/>
                  </a:srgbClr>
                </a:solidFill>
                <a:effectLst/>
                <a:uLnTx/>
                <a:uFillTx/>
                <a:latin typeface="Alasassy Caps" pitchFamily="2" charset="0"/>
                <a:ea typeface="+mn-ea"/>
                <a:cs typeface="+mn-cs"/>
              </a:rPr>
              <a:t>Don’t shut yourself away, talk to friends and family on a daily basis</a:t>
            </a:r>
          </a:p>
        </p:txBody>
      </p:sp>
      <p:sp>
        <p:nvSpPr>
          <p:cNvPr id="19" name="TextBox 18">
            <a:extLst>
              <a:ext uri="{FF2B5EF4-FFF2-40B4-BE49-F238E27FC236}">
                <a16:creationId xmlns:a16="http://schemas.microsoft.com/office/drawing/2014/main" id="{6C0C266F-0BED-733C-6934-D9F7AFA2524A}"/>
              </a:ext>
            </a:extLst>
          </p:cNvPr>
          <p:cNvSpPr txBox="1"/>
          <p:nvPr/>
        </p:nvSpPr>
        <p:spPr>
          <a:xfrm>
            <a:off x="9284284" y="1858957"/>
            <a:ext cx="23501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E97132">
                    <a:lumMod val="75000"/>
                  </a:srgbClr>
                </a:solidFill>
                <a:effectLst/>
                <a:uLnTx/>
                <a:uFillTx/>
                <a:latin typeface="Alasassy Caps" pitchFamily="2" charset="0"/>
                <a:ea typeface="+mn-ea"/>
                <a:cs typeface="+mn-cs"/>
              </a:rPr>
              <a:t>Start a new hobby, learn to play a musical instrument</a:t>
            </a:r>
          </a:p>
        </p:txBody>
      </p:sp>
      <p:sp>
        <p:nvSpPr>
          <p:cNvPr id="21" name="TextBox 20">
            <a:extLst>
              <a:ext uri="{FF2B5EF4-FFF2-40B4-BE49-F238E27FC236}">
                <a16:creationId xmlns:a16="http://schemas.microsoft.com/office/drawing/2014/main" id="{E2462253-C35E-CD9C-D168-98F8845F6EFF}"/>
              </a:ext>
            </a:extLst>
          </p:cNvPr>
          <p:cNvSpPr txBox="1"/>
          <p:nvPr/>
        </p:nvSpPr>
        <p:spPr>
          <a:xfrm>
            <a:off x="3555182" y="2079708"/>
            <a:ext cx="180049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E97132">
                    <a:lumMod val="75000"/>
                  </a:srgbClr>
                </a:solidFill>
                <a:effectLst/>
                <a:uLnTx/>
                <a:uFillTx/>
                <a:latin typeface="Alasassy Caps" pitchFamily="2" charset="0"/>
                <a:ea typeface="+mn-ea"/>
                <a:cs typeface="+mn-cs"/>
              </a:rPr>
              <a:t>Have positive thoughts, do not dwell on the negative </a:t>
            </a:r>
          </a:p>
        </p:txBody>
      </p:sp>
      <p:pic>
        <p:nvPicPr>
          <p:cNvPr id="23" name="Picture 22">
            <a:extLst>
              <a:ext uri="{FF2B5EF4-FFF2-40B4-BE49-F238E27FC236}">
                <a16:creationId xmlns:a16="http://schemas.microsoft.com/office/drawing/2014/main" id="{A6E11BF9-D45A-626A-4087-C2B3C661250A}"/>
              </a:ext>
            </a:extLst>
          </p:cNvPr>
          <p:cNvPicPr>
            <a:picLocks noChangeAspect="1"/>
          </p:cNvPicPr>
          <p:nvPr/>
        </p:nvPicPr>
        <p:blipFill>
          <a:blip r:embed="rId3"/>
          <a:stretch>
            <a:fillRect/>
          </a:stretch>
        </p:blipFill>
        <p:spPr>
          <a:xfrm rot="12864552">
            <a:off x="7448963" y="2969263"/>
            <a:ext cx="676715" cy="1133954"/>
          </a:xfrm>
          <a:prstGeom prst="rect">
            <a:avLst/>
          </a:prstGeom>
        </p:spPr>
      </p:pic>
      <p:pic>
        <p:nvPicPr>
          <p:cNvPr id="24" name="Picture 23">
            <a:extLst>
              <a:ext uri="{FF2B5EF4-FFF2-40B4-BE49-F238E27FC236}">
                <a16:creationId xmlns:a16="http://schemas.microsoft.com/office/drawing/2014/main" id="{8C03062B-AB22-FA8C-388E-52FA3FEFB99B}"/>
              </a:ext>
            </a:extLst>
          </p:cNvPr>
          <p:cNvPicPr>
            <a:picLocks noChangeAspect="1"/>
          </p:cNvPicPr>
          <p:nvPr/>
        </p:nvPicPr>
        <p:blipFill>
          <a:blip r:embed="rId3"/>
          <a:stretch>
            <a:fillRect/>
          </a:stretch>
        </p:blipFill>
        <p:spPr>
          <a:xfrm rot="15758999">
            <a:off x="3242024" y="1344602"/>
            <a:ext cx="676715" cy="1133954"/>
          </a:xfrm>
          <a:prstGeom prst="rect">
            <a:avLst/>
          </a:prstGeom>
        </p:spPr>
      </p:pic>
      <p:sp>
        <p:nvSpPr>
          <p:cNvPr id="26" name="TextBox 25">
            <a:extLst>
              <a:ext uri="{FF2B5EF4-FFF2-40B4-BE49-F238E27FC236}">
                <a16:creationId xmlns:a16="http://schemas.microsoft.com/office/drawing/2014/main" id="{D53720C6-3697-69EB-EC51-0BF5C01E7C34}"/>
              </a:ext>
            </a:extLst>
          </p:cNvPr>
          <p:cNvSpPr txBox="1"/>
          <p:nvPr/>
        </p:nvSpPr>
        <p:spPr>
          <a:xfrm rot="362817">
            <a:off x="8273397" y="3110739"/>
            <a:ext cx="25870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E97132">
                    <a:lumMod val="75000"/>
                  </a:srgbClr>
                </a:solidFill>
                <a:effectLst/>
                <a:uLnTx/>
                <a:uFillTx/>
                <a:latin typeface="Alasassy Caps" pitchFamily="2" charset="0"/>
                <a:ea typeface="+mn-ea"/>
                <a:cs typeface="+mn-cs"/>
              </a:rPr>
              <a:t>Make arrangements in advance to meet up with friends, giving you something to look forward to</a:t>
            </a:r>
          </a:p>
        </p:txBody>
      </p:sp>
      <p:pic>
        <p:nvPicPr>
          <p:cNvPr id="27" name="Picture 26">
            <a:extLst>
              <a:ext uri="{FF2B5EF4-FFF2-40B4-BE49-F238E27FC236}">
                <a16:creationId xmlns:a16="http://schemas.microsoft.com/office/drawing/2014/main" id="{6C14658C-084C-8E80-1C53-20CC9ECC0CC3}"/>
              </a:ext>
            </a:extLst>
          </p:cNvPr>
          <p:cNvPicPr>
            <a:picLocks noChangeAspect="1"/>
          </p:cNvPicPr>
          <p:nvPr/>
        </p:nvPicPr>
        <p:blipFill>
          <a:blip r:embed="rId3"/>
          <a:stretch>
            <a:fillRect/>
          </a:stretch>
        </p:blipFill>
        <p:spPr>
          <a:xfrm rot="13503044">
            <a:off x="206617" y="3056841"/>
            <a:ext cx="676715" cy="1133954"/>
          </a:xfrm>
          <a:prstGeom prst="rect">
            <a:avLst/>
          </a:prstGeom>
        </p:spPr>
      </p:pic>
      <p:sp>
        <p:nvSpPr>
          <p:cNvPr id="29" name="TextBox 28">
            <a:extLst>
              <a:ext uri="{FF2B5EF4-FFF2-40B4-BE49-F238E27FC236}">
                <a16:creationId xmlns:a16="http://schemas.microsoft.com/office/drawing/2014/main" id="{041E5171-41F5-B0C7-889D-B581AD7672A5}"/>
              </a:ext>
            </a:extLst>
          </p:cNvPr>
          <p:cNvSpPr txBox="1"/>
          <p:nvPr/>
        </p:nvSpPr>
        <p:spPr>
          <a:xfrm>
            <a:off x="1050367" y="3105704"/>
            <a:ext cx="153607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E97132">
                    <a:lumMod val="75000"/>
                  </a:srgbClr>
                </a:solidFill>
                <a:effectLst/>
                <a:uLnTx/>
                <a:uFillTx/>
                <a:latin typeface="Alasassy Caps" pitchFamily="2" charset="0"/>
                <a:ea typeface="+mn-ea"/>
                <a:cs typeface="+mn-cs"/>
              </a:rPr>
              <a:t>Challenge yourself or friends in games, e.g. arrange a football match</a:t>
            </a:r>
          </a:p>
        </p:txBody>
      </p:sp>
      <p:pic>
        <p:nvPicPr>
          <p:cNvPr id="30" name="Picture 29">
            <a:extLst>
              <a:ext uri="{FF2B5EF4-FFF2-40B4-BE49-F238E27FC236}">
                <a16:creationId xmlns:a16="http://schemas.microsoft.com/office/drawing/2014/main" id="{924C48CD-8D2B-93E3-22FA-5B60831AE2FF}"/>
              </a:ext>
            </a:extLst>
          </p:cNvPr>
          <p:cNvPicPr>
            <a:picLocks noChangeAspect="1"/>
          </p:cNvPicPr>
          <p:nvPr/>
        </p:nvPicPr>
        <p:blipFill>
          <a:blip r:embed="rId3"/>
          <a:stretch>
            <a:fillRect/>
          </a:stretch>
        </p:blipFill>
        <p:spPr>
          <a:xfrm>
            <a:off x="6233298" y="3386678"/>
            <a:ext cx="676715" cy="1133954"/>
          </a:xfrm>
          <a:prstGeom prst="rect">
            <a:avLst/>
          </a:prstGeom>
        </p:spPr>
      </p:pic>
      <p:sp>
        <p:nvSpPr>
          <p:cNvPr id="31" name="TextBox 30">
            <a:extLst>
              <a:ext uri="{FF2B5EF4-FFF2-40B4-BE49-F238E27FC236}">
                <a16:creationId xmlns:a16="http://schemas.microsoft.com/office/drawing/2014/main" id="{D0343695-2B3C-3A26-2C65-039AEF54666B}"/>
              </a:ext>
            </a:extLst>
          </p:cNvPr>
          <p:cNvSpPr txBox="1"/>
          <p:nvPr/>
        </p:nvSpPr>
        <p:spPr>
          <a:xfrm>
            <a:off x="4852730" y="3737778"/>
            <a:ext cx="20223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E97132">
                    <a:lumMod val="75000"/>
                  </a:srgbClr>
                </a:solidFill>
                <a:effectLst/>
                <a:uLnTx/>
                <a:uFillTx/>
                <a:latin typeface="Alasassy Caps" pitchFamily="2" charset="0"/>
                <a:ea typeface="+mn-ea"/>
                <a:cs typeface="+mn-cs"/>
              </a:rPr>
              <a:t>Do a kind deed each day</a:t>
            </a:r>
          </a:p>
        </p:txBody>
      </p:sp>
      <p:pic>
        <p:nvPicPr>
          <p:cNvPr id="2048" name="Picture 2047">
            <a:extLst>
              <a:ext uri="{FF2B5EF4-FFF2-40B4-BE49-F238E27FC236}">
                <a16:creationId xmlns:a16="http://schemas.microsoft.com/office/drawing/2014/main" id="{57C11DFE-834F-2A98-4923-5E4664FC1EFD}"/>
              </a:ext>
            </a:extLst>
          </p:cNvPr>
          <p:cNvPicPr>
            <a:picLocks noChangeAspect="1"/>
          </p:cNvPicPr>
          <p:nvPr/>
        </p:nvPicPr>
        <p:blipFill>
          <a:blip r:embed="rId3"/>
          <a:stretch>
            <a:fillRect/>
          </a:stretch>
        </p:blipFill>
        <p:spPr>
          <a:xfrm>
            <a:off x="2286893" y="4195215"/>
            <a:ext cx="676715" cy="1133954"/>
          </a:xfrm>
          <a:prstGeom prst="rect">
            <a:avLst/>
          </a:prstGeom>
        </p:spPr>
      </p:pic>
      <p:sp>
        <p:nvSpPr>
          <p:cNvPr id="2049" name="TextBox 2048">
            <a:extLst>
              <a:ext uri="{FF2B5EF4-FFF2-40B4-BE49-F238E27FC236}">
                <a16:creationId xmlns:a16="http://schemas.microsoft.com/office/drawing/2014/main" id="{43E2EF7B-CA28-4693-AF21-ECCC65AD71E6}"/>
              </a:ext>
            </a:extLst>
          </p:cNvPr>
          <p:cNvSpPr txBox="1"/>
          <p:nvPr/>
        </p:nvSpPr>
        <p:spPr>
          <a:xfrm rot="20564630">
            <a:off x="1118607" y="5163421"/>
            <a:ext cx="15360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E97132">
                    <a:lumMod val="75000"/>
                  </a:srgbClr>
                </a:solidFill>
                <a:effectLst/>
                <a:uLnTx/>
                <a:uFillTx/>
                <a:latin typeface="Alasassy Caps" pitchFamily="2" charset="0"/>
                <a:ea typeface="+mn-ea"/>
                <a:cs typeface="+mn-cs"/>
              </a:rPr>
              <a:t>Do one thing each day that you enjoy doing</a:t>
            </a:r>
          </a:p>
        </p:txBody>
      </p:sp>
      <p:pic>
        <p:nvPicPr>
          <p:cNvPr id="2051" name="Picture 2050">
            <a:extLst>
              <a:ext uri="{FF2B5EF4-FFF2-40B4-BE49-F238E27FC236}">
                <a16:creationId xmlns:a16="http://schemas.microsoft.com/office/drawing/2014/main" id="{11C8168B-A997-2CDC-21B0-C392DBC3326A}"/>
              </a:ext>
            </a:extLst>
          </p:cNvPr>
          <p:cNvPicPr>
            <a:picLocks noChangeAspect="1"/>
          </p:cNvPicPr>
          <p:nvPr/>
        </p:nvPicPr>
        <p:blipFill>
          <a:blip r:embed="rId3"/>
          <a:stretch>
            <a:fillRect/>
          </a:stretch>
        </p:blipFill>
        <p:spPr>
          <a:xfrm>
            <a:off x="10870017" y="3386678"/>
            <a:ext cx="676715" cy="1133954"/>
          </a:xfrm>
          <a:prstGeom prst="rect">
            <a:avLst/>
          </a:prstGeom>
        </p:spPr>
      </p:pic>
      <p:sp>
        <p:nvSpPr>
          <p:cNvPr id="2052" name="TextBox 2051">
            <a:extLst>
              <a:ext uri="{FF2B5EF4-FFF2-40B4-BE49-F238E27FC236}">
                <a16:creationId xmlns:a16="http://schemas.microsoft.com/office/drawing/2014/main" id="{99A0C580-DAC6-B192-2F78-54C5EAE8341C}"/>
              </a:ext>
            </a:extLst>
          </p:cNvPr>
          <p:cNvSpPr txBox="1"/>
          <p:nvPr/>
        </p:nvSpPr>
        <p:spPr>
          <a:xfrm rot="982901">
            <a:off x="9977420" y="4803639"/>
            <a:ext cx="190737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E97132">
                    <a:lumMod val="75000"/>
                  </a:srgbClr>
                </a:solidFill>
                <a:effectLst/>
                <a:uLnTx/>
                <a:uFillTx/>
                <a:latin typeface="Alasassy Caps" pitchFamily="2" charset="0"/>
                <a:ea typeface="+mn-ea"/>
                <a:cs typeface="+mn-cs"/>
              </a:rPr>
              <a:t>Make sure you have at least 8hrs of continuous sleep each night</a:t>
            </a:r>
          </a:p>
        </p:txBody>
      </p:sp>
      <p:pic>
        <p:nvPicPr>
          <p:cNvPr id="2053" name="Picture 2052">
            <a:extLst>
              <a:ext uri="{FF2B5EF4-FFF2-40B4-BE49-F238E27FC236}">
                <a16:creationId xmlns:a16="http://schemas.microsoft.com/office/drawing/2014/main" id="{14858306-FC08-253A-6094-403835F00370}"/>
              </a:ext>
            </a:extLst>
          </p:cNvPr>
          <p:cNvPicPr>
            <a:picLocks noChangeAspect="1"/>
          </p:cNvPicPr>
          <p:nvPr/>
        </p:nvPicPr>
        <p:blipFill>
          <a:blip r:embed="rId3"/>
          <a:stretch>
            <a:fillRect/>
          </a:stretch>
        </p:blipFill>
        <p:spPr>
          <a:xfrm rot="14964723">
            <a:off x="3406578" y="3851945"/>
            <a:ext cx="676715" cy="1133954"/>
          </a:xfrm>
          <a:prstGeom prst="rect">
            <a:avLst/>
          </a:prstGeom>
        </p:spPr>
      </p:pic>
      <p:sp>
        <p:nvSpPr>
          <p:cNvPr id="2054" name="TextBox 2053">
            <a:extLst>
              <a:ext uri="{FF2B5EF4-FFF2-40B4-BE49-F238E27FC236}">
                <a16:creationId xmlns:a16="http://schemas.microsoft.com/office/drawing/2014/main" id="{CD612D24-B4C1-1E38-A1C2-E33FC8CDA008}"/>
              </a:ext>
            </a:extLst>
          </p:cNvPr>
          <p:cNvSpPr txBox="1"/>
          <p:nvPr/>
        </p:nvSpPr>
        <p:spPr>
          <a:xfrm rot="526705">
            <a:off x="3555182" y="4418923"/>
            <a:ext cx="135037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E97132">
                    <a:lumMod val="75000"/>
                  </a:srgbClr>
                </a:solidFill>
                <a:effectLst/>
                <a:uLnTx/>
                <a:uFillTx/>
                <a:latin typeface="Alasassy Caps" pitchFamily="2" charset="0"/>
                <a:ea typeface="+mn-ea"/>
                <a:cs typeface="+mn-cs"/>
              </a:rPr>
              <a:t>Look out for others that might be in a low mood or behaving differently and help lift their mood</a:t>
            </a:r>
          </a:p>
        </p:txBody>
      </p:sp>
      <p:pic>
        <p:nvPicPr>
          <p:cNvPr id="2055" name="Picture 2054">
            <a:extLst>
              <a:ext uri="{FF2B5EF4-FFF2-40B4-BE49-F238E27FC236}">
                <a16:creationId xmlns:a16="http://schemas.microsoft.com/office/drawing/2014/main" id="{699ECC31-1738-00EE-C191-AB0E356F8762}"/>
              </a:ext>
            </a:extLst>
          </p:cNvPr>
          <p:cNvPicPr>
            <a:picLocks noChangeAspect="1"/>
          </p:cNvPicPr>
          <p:nvPr/>
        </p:nvPicPr>
        <p:blipFill>
          <a:blip r:embed="rId3"/>
          <a:stretch>
            <a:fillRect/>
          </a:stretch>
        </p:blipFill>
        <p:spPr>
          <a:xfrm rot="19669510">
            <a:off x="7810102" y="4288320"/>
            <a:ext cx="676715" cy="1133954"/>
          </a:xfrm>
          <a:prstGeom prst="rect">
            <a:avLst/>
          </a:prstGeom>
        </p:spPr>
      </p:pic>
      <p:sp>
        <p:nvSpPr>
          <p:cNvPr id="2057" name="TextBox 2056">
            <a:extLst>
              <a:ext uri="{FF2B5EF4-FFF2-40B4-BE49-F238E27FC236}">
                <a16:creationId xmlns:a16="http://schemas.microsoft.com/office/drawing/2014/main" id="{B8A96F8E-0683-9EED-D30D-49AF3F95C252}"/>
              </a:ext>
            </a:extLst>
          </p:cNvPr>
          <p:cNvSpPr txBox="1"/>
          <p:nvPr/>
        </p:nvSpPr>
        <p:spPr>
          <a:xfrm rot="20825595">
            <a:off x="6779020" y="5011111"/>
            <a:ext cx="156225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E97132">
                    <a:lumMod val="75000"/>
                  </a:srgbClr>
                </a:solidFill>
                <a:effectLst/>
                <a:uLnTx/>
                <a:uFillTx/>
                <a:latin typeface="Alasassy Caps" pitchFamily="2" charset="0"/>
                <a:ea typeface="+mn-ea"/>
                <a:cs typeface="+mn-cs"/>
              </a:rPr>
              <a:t>Drink plenty of water and have a healthy diet. Not too many sugary foods</a:t>
            </a:r>
          </a:p>
        </p:txBody>
      </p:sp>
    </p:spTree>
    <p:extLst>
      <p:ext uri="{BB962C8B-B14F-4D97-AF65-F5344CB8AC3E}">
        <p14:creationId xmlns:p14="http://schemas.microsoft.com/office/powerpoint/2010/main" val="348726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FC4EFE-B7F8-4C41-20C9-C444BB7EE5FB}"/>
              </a:ext>
            </a:extLst>
          </p:cNvPr>
          <p:cNvPicPr>
            <a:picLocks noChangeAspect="1"/>
          </p:cNvPicPr>
          <p:nvPr/>
        </p:nvPicPr>
        <p:blipFill>
          <a:blip r:embed="rId2"/>
          <a:srcRect l="9474" r="-2" b="-2"/>
          <a:stretch>
            <a:fillRect/>
          </a:stretch>
        </p:blipFill>
        <p:spPr>
          <a:xfrm>
            <a:off x="4" y="10"/>
            <a:ext cx="7858547" cy="6857988"/>
          </a:xfrm>
          <a:prstGeom prst="rect">
            <a:avLst/>
          </a:prstGeom>
        </p:spPr>
      </p:pic>
      <p:pic>
        <p:nvPicPr>
          <p:cNvPr id="11" name="Picture 10" descr="A basketball player in red uniform&#10;&#10;AI-generated content may be incorrect.">
            <a:extLst>
              <a:ext uri="{FF2B5EF4-FFF2-40B4-BE49-F238E27FC236}">
                <a16:creationId xmlns:a16="http://schemas.microsoft.com/office/drawing/2014/main" id="{AE06CF88-B9D4-5AF4-EB48-2BEA62D0650F}"/>
              </a:ext>
            </a:extLst>
          </p:cNvPr>
          <p:cNvPicPr>
            <a:picLocks noChangeAspect="1"/>
          </p:cNvPicPr>
          <p:nvPr/>
        </p:nvPicPr>
        <p:blipFill>
          <a:blip r:embed="rId3">
            <a:extLst>
              <a:ext uri="{837473B0-CC2E-450A-ABE3-18F120FF3D39}">
                <a1611:picAttrSrcUrl xmlns:a1611="http://schemas.microsoft.com/office/drawing/2016/11/main" r:id="rId4"/>
              </a:ext>
            </a:extLst>
          </a:blip>
          <a:srcRect l="1540" r="7541"/>
          <a:stretch>
            <a:fillRect/>
          </a:stretch>
        </p:blipFill>
        <p:spPr>
          <a:xfrm>
            <a:off x="7858551" y="10"/>
            <a:ext cx="4333449" cy="6857988"/>
          </a:xfrm>
          <a:prstGeom prst="rect">
            <a:avLst/>
          </a:prstGeom>
        </p:spPr>
      </p:pic>
      <p:sp>
        <p:nvSpPr>
          <p:cNvPr id="59" name="Rectangle 5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499146" y="-828761"/>
            <a:ext cx="3177919" cy="12207790"/>
          </a:xfrm>
          <a:prstGeom prst="rect">
            <a:avLst/>
          </a:prstGeom>
          <a:gradFill flip="none" rotWithShape="1">
            <a:gsLst>
              <a:gs pos="19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868358" y="1858645"/>
            <a:ext cx="6857998" cy="3152863"/>
          </a:xfrm>
          <a:prstGeom prst="rect">
            <a:avLst/>
          </a:prstGeom>
          <a:gradFill flip="none" rotWithShape="1">
            <a:gsLst>
              <a:gs pos="0">
                <a:schemeClr val="accent5"/>
              </a:gs>
              <a:gs pos="47000">
                <a:schemeClr val="accent2">
                  <a:alpha val="0"/>
                </a:schemeClr>
              </a:gs>
            </a:gsLst>
            <a:lin ang="6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3" name="Rectangle 62">
            <a:extLst>
              <a:ext uri="{FF2B5EF4-FFF2-40B4-BE49-F238E27FC236}">
                <a16:creationId xmlns:a16="http://schemas.microsoft.com/office/drawing/2014/main" id="{336537A4-07E4-0E22-D14E-018FE569F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2980971" y="-2987065"/>
            <a:ext cx="1632206" cy="7594149"/>
          </a:xfrm>
          <a:prstGeom prst="rect">
            <a:avLst/>
          </a:prstGeom>
          <a:gradFill flip="none" rotWithShape="1">
            <a:gsLst>
              <a:gs pos="0">
                <a:schemeClr val="accent2">
                  <a:alpha val="85000"/>
                </a:schemeClr>
              </a:gs>
              <a:gs pos="42000">
                <a:schemeClr val="accent5">
                  <a:alpha val="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2DF39DD-D69A-31B8-53C1-94595DDD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045785" y="1311995"/>
            <a:ext cx="3152865" cy="5552081"/>
          </a:xfrm>
          <a:prstGeom prst="rect">
            <a:avLst/>
          </a:prstGeom>
          <a:gradFill flip="none" rotWithShape="1">
            <a:gsLst>
              <a:gs pos="0">
                <a:schemeClr val="accent2">
                  <a:alpha val="83000"/>
                </a:schemeClr>
              </a:gs>
              <a:gs pos="42000">
                <a:schemeClr val="accent5">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1EB5855-8EB7-1AE5-9030-5D0AA3C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09913" y="-314653"/>
            <a:ext cx="2146948" cy="12198354"/>
          </a:xfrm>
          <a:prstGeom prst="rect">
            <a:avLst/>
          </a:prstGeom>
          <a:gradFill>
            <a:gsLst>
              <a:gs pos="0">
                <a:schemeClr val="accent5">
                  <a:lumMod val="75000"/>
                </a:schemeClr>
              </a:gs>
              <a:gs pos="53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A61C7DC-A505-9D26-064A-C67DF652DE45}"/>
              </a:ext>
            </a:extLst>
          </p:cNvPr>
          <p:cNvSpPr txBox="1"/>
          <p:nvPr/>
        </p:nvSpPr>
        <p:spPr>
          <a:xfrm>
            <a:off x="419100" y="5784524"/>
            <a:ext cx="6755948" cy="654169"/>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3600" b="0" i="0" u="none" strike="noStrike" kern="1200" cap="none" spc="0" normalizeH="0" baseline="0" noProof="0">
                <a:ln>
                  <a:noFill/>
                </a:ln>
                <a:solidFill>
                  <a:srgbClr val="FFFFFF"/>
                </a:solidFill>
                <a:effectLst/>
                <a:uLnTx/>
                <a:uFillTx/>
                <a:latin typeface="+mj-lt"/>
                <a:ea typeface="+mj-ea"/>
                <a:cs typeface="+mj-cs"/>
              </a:rPr>
              <a:t>INSPIRATIONAL PEOPLE</a:t>
            </a:r>
          </a:p>
        </p:txBody>
      </p:sp>
      <p:sp>
        <p:nvSpPr>
          <p:cNvPr id="69" name="Rectangle 68">
            <a:extLst>
              <a:ext uri="{FF2B5EF4-FFF2-40B4-BE49-F238E27FC236}">
                <a16:creationId xmlns:a16="http://schemas.microsoft.com/office/drawing/2014/main" id="{1031A9CD-7DCC-4A2F-A3A5-54F91317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6897056" y="1541165"/>
            <a:ext cx="6857998" cy="3763479"/>
          </a:xfrm>
          <a:prstGeom prst="rect">
            <a:avLst/>
          </a:prstGeom>
          <a:gradFill flip="none" rotWithShape="1">
            <a:gsLst>
              <a:gs pos="0">
                <a:schemeClr val="accent5">
                  <a:alpha val="95000"/>
                </a:schemeClr>
              </a:gs>
              <a:gs pos="38000">
                <a:schemeClr val="accent2">
                  <a:alpha val="0"/>
                </a:schemeClr>
              </a:gs>
            </a:gsLst>
            <a:lin ang="60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TextBox 6">
            <a:extLst>
              <a:ext uri="{FF2B5EF4-FFF2-40B4-BE49-F238E27FC236}">
                <a16:creationId xmlns:a16="http://schemas.microsoft.com/office/drawing/2014/main" id="{713161CD-7FEA-E9FF-F85A-34FAD044CCDE}"/>
              </a:ext>
            </a:extLst>
          </p:cNvPr>
          <p:cNvSpPr txBox="1"/>
          <p:nvPr/>
        </p:nvSpPr>
        <p:spPr>
          <a:xfrm>
            <a:off x="640080" y="2872899"/>
            <a:ext cx="4243589" cy="409797"/>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75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4" name="Picture 3" descr="Hedy Lamarr">
            <a:extLst>
              <a:ext uri="{FF2B5EF4-FFF2-40B4-BE49-F238E27FC236}">
                <a16:creationId xmlns:a16="http://schemas.microsoft.com/office/drawing/2014/main" id="{38C417B3-FA95-E82D-6165-3ABB3BDAA351}"/>
              </a:ext>
            </a:extLst>
          </p:cNvPr>
          <p:cNvPicPr>
            <a:picLocks noChangeAspect="1"/>
          </p:cNvPicPr>
          <p:nvPr/>
        </p:nvPicPr>
        <p:blipFill>
          <a:blip r:embed="rId2"/>
          <a:srcRect l="18062" r="24484" b="9091"/>
          <a:stretch>
            <a:fillRect/>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Title 1"/>
          <p:cNvSpPr>
            <a:spLocks noGrp="1"/>
          </p:cNvSpPr>
          <p:nvPr>
            <p:ph type="ctrTitle"/>
          </p:nvPr>
        </p:nvSpPr>
        <p:spPr>
          <a:xfrm>
            <a:off x="396792" y="434036"/>
            <a:ext cx="4084783" cy="5357163"/>
          </a:xfrm>
        </p:spPr>
        <p:txBody>
          <a:bodyPr anchor="b">
            <a:normAutofit/>
          </a:bodyPr>
          <a:lstStyle/>
          <a:p>
            <a:pPr algn="l"/>
            <a:endParaRPr lang="en-GB" sz="2000" b="1">
              <a:solidFill>
                <a:schemeClr val="bg1"/>
              </a:solidFill>
            </a:endParaRPr>
          </a:p>
          <a:p>
            <a:pPr algn="l"/>
            <a:r>
              <a:rPr lang="en-GB" sz="1800">
                <a:solidFill>
                  <a:schemeClr val="bg1"/>
                </a:solidFill>
                <a:ea typeface="+mj-lt"/>
                <a:cs typeface="+mj-lt"/>
              </a:rPr>
              <a:t>Hedy Lamarr was once known as ‘the most beautiful woman in the world.’ An icon of the silver screen, she appeared in thirty films alongside other Hollywood greats. Her most resounding legacy, however, wasn’t in cinema at all. Instead, it can be found in the patent she filed in 1941 for a frequency-hopping communication system. The technology she created with famed composer George Antheil was designed to make radio-guided torpedoes harder to detect or jam. Her innovation formed the basis for the wireless technologies we use every day. It was the precursor to numerous widespread technologies like Bluetooth, GPS, and secure Wi-Fi. And she achieved it while making some of the century’s most iconic movies – impressive, right?</a:t>
            </a:r>
            <a:endParaRPr lang="en-GB" sz="1800">
              <a:solidFill>
                <a:schemeClr val="bg1"/>
              </a:solidFill>
            </a:endParaRPr>
          </a:p>
          <a:p>
            <a:pPr algn="l"/>
            <a:endParaRPr lang="en-GB" sz="1200">
              <a:solidFill>
                <a:schemeClr val="bg1"/>
              </a:solidFill>
            </a:endParaRPr>
          </a:p>
        </p:txBody>
      </p:sp>
      <p:sp>
        <p:nvSpPr>
          <p:cNvPr id="3" name="Subtitle 2"/>
          <p:cNvSpPr>
            <a:spLocks noGrp="1"/>
          </p:cNvSpPr>
          <p:nvPr>
            <p:ph type="subTitle" idx="1"/>
          </p:nvPr>
        </p:nvSpPr>
        <p:spPr>
          <a:xfrm>
            <a:off x="4449905" y="5311072"/>
            <a:ext cx="5461634" cy="1112891"/>
          </a:xfrm>
        </p:spPr>
        <p:txBody>
          <a:bodyPr vert="horz" lIns="91440" tIns="45720" rIns="91440" bIns="45720" rtlCol="0" anchor="t">
            <a:normAutofit/>
          </a:bodyPr>
          <a:lstStyle/>
          <a:p>
            <a:r>
              <a:rPr lang="en-GB" sz="4400">
                <a:solidFill>
                  <a:schemeClr val="bg1"/>
                </a:solidFill>
              </a:rPr>
              <a:t>Hedy Lamarr</a:t>
            </a:r>
            <a:endParaRPr lang="en-US"/>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87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3844EE9-2895-4B7B-A445-00BA9172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3EC9880-6936-04B4-9C4C-4A2B53CCDB84}"/>
              </a:ext>
            </a:extLst>
          </p:cNvPr>
          <p:cNvSpPr>
            <a:spLocks noGrp="1"/>
          </p:cNvSpPr>
          <p:nvPr>
            <p:ph type="title"/>
          </p:nvPr>
        </p:nvSpPr>
        <p:spPr>
          <a:xfrm>
            <a:off x="5506019" y="1107860"/>
            <a:ext cx="5847781" cy="1046671"/>
          </a:xfrm>
        </p:spPr>
        <p:txBody>
          <a:bodyPr>
            <a:normAutofit/>
          </a:bodyPr>
          <a:lstStyle/>
          <a:p>
            <a:r>
              <a:rPr lang="en-GB" sz="2800"/>
              <a:t>Michael Jordan</a:t>
            </a:r>
          </a:p>
        </p:txBody>
      </p:sp>
      <p:sp>
        <p:nvSpPr>
          <p:cNvPr id="27" name="Rectangle 26">
            <a:extLst>
              <a:ext uri="{FF2B5EF4-FFF2-40B4-BE49-F238E27FC236}">
                <a16:creationId xmlns:a16="http://schemas.microsoft.com/office/drawing/2014/main" id="{97B03642-7722-4B15-897F-76918F86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068EAC2-2623-4156-A990-D776FF9B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 name="Picture 3" descr="A basketball player in red uniform&#10;&#10;AI-generated content may be incorrect.">
            <a:extLst>
              <a:ext uri="{FF2B5EF4-FFF2-40B4-BE49-F238E27FC236}">
                <a16:creationId xmlns:a16="http://schemas.microsoft.com/office/drawing/2014/main" id="{4B7BB914-C194-A813-8D53-AD8EA92C51B2}"/>
              </a:ext>
            </a:extLst>
          </p:cNvPr>
          <p:cNvPicPr>
            <a:picLocks noChangeAspect="1"/>
          </p:cNvPicPr>
          <p:nvPr/>
        </p:nvPicPr>
        <p:blipFill>
          <a:blip r:embed="rId2">
            <a:extLst>
              <a:ext uri="{837473B0-CC2E-450A-ABE3-18F120FF3D39}">
                <a1611:picAttrSrcUrl xmlns:a1611="http://schemas.microsoft.com/office/drawing/2016/11/main" r:id="rId3"/>
              </a:ext>
            </a:extLst>
          </a:blip>
          <a:srcRect l="13819" r="14298"/>
          <a:stretch>
            <a:fillRect/>
          </a:stretch>
        </p:blipFill>
        <p:spPr>
          <a:xfrm>
            <a:off x="965516" y="832282"/>
            <a:ext cx="2594573" cy="5193437"/>
          </a:xfrm>
          <a:prstGeom prst="rect">
            <a:avLst/>
          </a:prstGeom>
        </p:spPr>
      </p:pic>
      <p:sp>
        <p:nvSpPr>
          <p:cNvPr id="3" name="Content Placeholder 2">
            <a:extLst>
              <a:ext uri="{FF2B5EF4-FFF2-40B4-BE49-F238E27FC236}">
                <a16:creationId xmlns:a16="http://schemas.microsoft.com/office/drawing/2014/main" id="{4BBA555B-BD02-262E-8547-3AC210B0E64C}"/>
              </a:ext>
            </a:extLst>
          </p:cNvPr>
          <p:cNvSpPr>
            <a:spLocks noGrp="1"/>
          </p:cNvSpPr>
          <p:nvPr>
            <p:ph idx="1"/>
          </p:nvPr>
        </p:nvSpPr>
        <p:spPr>
          <a:xfrm>
            <a:off x="5506020" y="2402260"/>
            <a:ext cx="5847780" cy="3347879"/>
          </a:xfrm>
        </p:spPr>
        <p:txBody>
          <a:bodyPr vert="horz" lIns="91440" tIns="45720" rIns="91440" bIns="45720" rtlCol="0" anchor="ctr">
            <a:normAutofit/>
          </a:bodyPr>
          <a:lstStyle/>
          <a:p>
            <a:r>
              <a:rPr lang="en-GB" sz="1800">
                <a:ea typeface="+mn-lt"/>
                <a:cs typeface="+mn-lt"/>
              </a:rPr>
              <a:t>Michael Jordan is arguably the greatest pro basketball player of all time.</a:t>
            </a:r>
            <a:endParaRPr lang="en-GB" sz="1800"/>
          </a:p>
          <a:p>
            <a:r>
              <a:rPr lang="en-GB" sz="1800">
                <a:ea typeface="+mn-lt"/>
                <a:cs typeface="+mn-lt"/>
              </a:rPr>
              <a:t>He finished with six NBA titles and one of the best careers in league history.</a:t>
            </a:r>
            <a:endParaRPr lang="en-GB" sz="1800"/>
          </a:p>
          <a:p>
            <a:r>
              <a:rPr lang="en-GB" sz="1800">
                <a:ea typeface="+mn-lt"/>
                <a:cs typeface="+mn-lt"/>
              </a:rPr>
              <a:t>What's even more inspiring about his accomplishments was that he was able to do all this despite getting cut from his high school team, losing his father and failing at his other dream of playing pro baseball.</a:t>
            </a:r>
            <a:endParaRPr lang="en-GB" sz="1800"/>
          </a:p>
          <a:p>
            <a:pPr marL="0" indent="0">
              <a:buNone/>
            </a:pPr>
            <a:br>
              <a:rPr lang="en-US" sz="1800"/>
            </a:br>
            <a:r>
              <a:rPr lang="en-US" sz="1800" b="1" i="1">
                <a:ea typeface="+mn-lt"/>
                <a:cs typeface="+mn-lt"/>
              </a:rPr>
              <a:t>"I've failed over and over and over again in my life. </a:t>
            </a:r>
            <a:endParaRPr lang="en-US" sz="1800" b="1">
              <a:ea typeface="+mn-lt"/>
              <a:cs typeface="+mn-lt"/>
            </a:endParaRPr>
          </a:p>
          <a:p>
            <a:pPr marL="0" indent="0">
              <a:buNone/>
            </a:pPr>
            <a:r>
              <a:rPr lang="en-US" sz="1800" b="1" i="1">
                <a:ea typeface="+mn-lt"/>
                <a:cs typeface="+mn-lt"/>
              </a:rPr>
              <a:t>And that is why I succeed.” – Michael Jordan</a:t>
            </a:r>
            <a:endParaRPr lang="en-US" sz="1800" b="1"/>
          </a:p>
          <a:p>
            <a:endParaRPr lang="en-US" sz="1800" b="1" i="1">
              <a:ea typeface="+mn-lt"/>
              <a:cs typeface="+mn-lt"/>
            </a:endParaRPr>
          </a:p>
          <a:p>
            <a:pPr marL="0" indent="0">
              <a:buNone/>
            </a:pPr>
            <a:endParaRPr lang="en-GB" sz="1800" i="1"/>
          </a:p>
        </p:txBody>
      </p:sp>
      <p:sp>
        <p:nvSpPr>
          <p:cNvPr id="24" name="Rectangle 23">
            <a:extLst>
              <a:ext uri="{FF2B5EF4-FFF2-40B4-BE49-F238E27FC236}">
                <a16:creationId xmlns:a16="http://schemas.microsoft.com/office/drawing/2014/main" id="{4C707BC9-731A-490A-AF25-6F349FD9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6" name="Rectangle 25">
            <a:extLst>
              <a:ext uri="{FF2B5EF4-FFF2-40B4-BE49-F238E27FC236}">
                <a16:creationId xmlns:a16="http://schemas.microsoft.com/office/drawing/2014/main" id="{3FD7C480-AC7D-4FEE-BB95-EEE23BB3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40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C399D5-428A-ECCD-80FE-B0EF5A485ABF}"/>
              </a:ext>
            </a:extLst>
          </p:cNvPr>
          <p:cNvSpPr/>
          <p:nvPr/>
        </p:nvSpPr>
        <p:spPr>
          <a:xfrm>
            <a:off x="169127" y="155127"/>
            <a:ext cx="11853746" cy="156123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0317AED-5E26-31B5-31BD-C496863C466A}"/>
              </a:ext>
            </a:extLst>
          </p:cNvPr>
          <p:cNvSpPr>
            <a:spLocks noGrp="1"/>
          </p:cNvSpPr>
          <p:nvPr>
            <p:ph type="title"/>
          </p:nvPr>
        </p:nvSpPr>
        <p:spPr>
          <a:xfrm>
            <a:off x="359923" y="237422"/>
            <a:ext cx="11662950" cy="1396647"/>
          </a:xfrm>
        </p:spPr>
        <p:txBody>
          <a:bodyPr>
            <a:normAutofit fontScale="90000"/>
          </a:bodyPr>
          <a:lstStyle/>
          <a:p>
            <a:r>
              <a:rPr lang="en-GB" sz="2000"/>
              <a:t>It’s time to renew the NKS RESPECT CHARTER… </a:t>
            </a:r>
            <a:br>
              <a:rPr lang="en-GB" sz="2000"/>
            </a:br>
            <a:br>
              <a:rPr lang="en-GB" sz="2000"/>
            </a:br>
            <a:r>
              <a:rPr lang="en-GB" sz="2000"/>
              <a:t>The charter was created by the School Council a few years ago.  The current School Council will be reviewing it in their December meeting.  It is our public way of expressing how we expect to be treated and therefore how we should treat others.  Once the new charter is agreed, each form will have a copy, and everyone has the opportunity to sign up to it.</a:t>
            </a:r>
          </a:p>
        </p:txBody>
      </p:sp>
      <p:pic>
        <p:nvPicPr>
          <p:cNvPr id="5" name="Picture 4">
            <a:extLst>
              <a:ext uri="{FF2B5EF4-FFF2-40B4-BE49-F238E27FC236}">
                <a16:creationId xmlns:a16="http://schemas.microsoft.com/office/drawing/2014/main" id="{A7CECF72-22F8-78AF-1135-BC3F88AD54AD}"/>
              </a:ext>
            </a:extLst>
          </p:cNvPr>
          <p:cNvPicPr>
            <a:picLocks noChangeAspect="1"/>
          </p:cNvPicPr>
          <p:nvPr/>
        </p:nvPicPr>
        <p:blipFill>
          <a:blip r:embed="rId2"/>
          <a:stretch>
            <a:fillRect/>
          </a:stretch>
        </p:blipFill>
        <p:spPr>
          <a:xfrm>
            <a:off x="3547872" y="1979201"/>
            <a:ext cx="8475001" cy="4723672"/>
          </a:xfrm>
          <a:prstGeom prst="rect">
            <a:avLst/>
          </a:prstGeom>
        </p:spPr>
      </p:pic>
      <p:pic>
        <p:nvPicPr>
          <p:cNvPr id="7" name="Picture 6">
            <a:extLst>
              <a:ext uri="{FF2B5EF4-FFF2-40B4-BE49-F238E27FC236}">
                <a16:creationId xmlns:a16="http://schemas.microsoft.com/office/drawing/2014/main" id="{7E63BD96-2C7D-49F9-ADF7-568C113AD772}"/>
              </a:ext>
            </a:extLst>
          </p:cNvPr>
          <p:cNvPicPr>
            <a:picLocks noChangeAspect="1"/>
          </p:cNvPicPr>
          <p:nvPr/>
        </p:nvPicPr>
        <p:blipFill>
          <a:blip r:embed="rId3"/>
          <a:stretch>
            <a:fillRect/>
          </a:stretch>
        </p:blipFill>
        <p:spPr>
          <a:xfrm>
            <a:off x="169127" y="2613696"/>
            <a:ext cx="3176199" cy="3171595"/>
          </a:xfrm>
          <a:prstGeom prst="rect">
            <a:avLst/>
          </a:prstGeom>
        </p:spPr>
      </p:pic>
    </p:spTree>
    <p:extLst>
      <p:ext uri="{BB962C8B-B14F-4D97-AF65-F5344CB8AC3E}">
        <p14:creationId xmlns:p14="http://schemas.microsoft.com/office/powerpoint/2010/main" val="325478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DP celebrates White Ribbon Accreditation - GOV.UK">
            <a:extLst>
              <a:ext uri="{FF2B5EF4-FFF2-40B4-BE49-F238E27FC236}">
                <a16:creationId xmlns:a16="http://schemas.microsoft.com/office/drawing/2014/main" id="{05D51FE2-7A7F-5CA7-2F06-6086CC68A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3" y="2425262"/>
            <a:ext cx="5071284" cy="33808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23DDEB20-8833-8CA4-35D0-85A3FDBE2F07}"/>
              </a:ext>
            </a:extLst>
          </p:cNvPr>
          <p:cNvSpPr txBox="1">
            <a:spLocks/>
          </p:cNvSpPr>
          <p:nvPr/>
        </p:nvSpPr>
        <p:spPr>
          <a:xfrm>
            <a:off x="271169" y="219190"/>
            <a:ext cx="4672584" cy="1269482"/>
          </a:xfrm>
          <a:prstGeom prst="rect">
            <a:avLst/>
          </a:prstGeom>
        </p:spPr>
        <p:txBody>
          <a:bodyPr vert="horz" lIns="91440" tIns="45720" rIns="91440" bIns="45720" rtlCol="0"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uLnTx/>
                <a:uFillTx/>
                <a:latin typeface="Aptos Display" panose="02110004020202020204"/>
                <a:ea typeface="+mj-ea"/>
                <a:cs typeface="+mj-cs"/>
              </a:rPr>
              <a:t>Who Are White Ribbon UK?</a:t>
            </a:r>
          </a:p>
        </p:txBody>
      </p:sp>
      <p:sp>
        <p:nvSpPr>
          <p:cNvPr id="6" name="TextBox 5">
            <a:extLst>
              <a:ext uri="{FF2B5EF4-FFF2-40B4-BE49-F238E27FC236}">
                <a16:creationId xmlns:a16="http://schemas.microsoft.com/office/drawing/2014/main" id="{69B41DEC-7537-391A-D61F-6962B581D9FA}"/>
              </a:ext>
            </a:extLst>
          </p:cNvPr>
          <p:cNvSpPr txBox="1"/>
          <p:nvPr/>
        </p:nvSpPr>
        <p:spPr>
          <a:xfrm>
            <a:off x="5285233" y="206374"/>
            <a:ext cx="6254496" cy="5486117"/>
          </a:xfrm>
          <a:prstGeom prst="rect">
            <a:avLst/>
          </a:prstGeom>
          <a:noFill/>
        </p:spPr>
        <p:txBody>
          <a:bodyPr wrap="square">
            <a:spAutoFit/>
          </a:bodyPr>
          <a:lstStyle/>
          <a:p>
            <a:pPr marL="0" marR="0" lvl="0" indent="0" algn="l" defTabSz="914400" rtl="0" eaLnBrk="1" fontAlgn="auto" latinLnBrk="0" hangingPunct="1">
              <a:lnSpc>
                <a:spcPct val="100000"/>
              </a:lnSpc>
              <a:spcBef>
                <a:spcPts val="2500"/>
              </a:spcBef>
              <a:spcAft>
                <a:spcPts val="0"/>
              </a:spcAft>
              <a:buClrTx/>
              <a:buSzTx/>
              <a:buFont typeface="Arial" panose="020B0604020202020204" pitchFamily="34" charset="0"/>
              <a:buNone/>
              <a:tabLst/>
              <a:defRPr/>
            </a:pPr>
            <a:r>
              <a:rPr kumimoji="0" lang="en-GB" b="1" i="0" u="none" strike="noStrike" kern="1200" cap="none" spc="0" normalizeH="0" baseline="0" noProof="0">
                <a:ln>
                  <a:noFill/>
                </a:ln>
                <a:solidFill>
                  <a:prstClr val="black"/>
                </a:solidFill>
                <a:effectLst/>
                <a:uLnTx/>
                <a:uFillTx/>
                <a:latin typeface="Aptos" panose="02110004020202020204"/>
                <a:ea typeface="+mn-ea"/>
                <a:cs typeface="+mn-cs"/>
              </a:rPr>
              <a:t>1. Mission and Goals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a:ln>
                  <a:noFill/>
                </a:ln>
                <a:solidFill>
                  <a:prstClr val="black"/>
                </a:solidFill>
                <a:effectLst/>
                <a:uLnTx/>
                <a:uFillTx/>
                <a:latin typeface="Aptos" panose="02110004020202020204"/>
                <a:ea typeface="+mn-ea"/>
                <a:cs typeface="+mn-cs"/>
              </a:rPr>
              <a:t>White Ribbon UK focuses on preventing men's violence against women by addressing root causes like harmful gender norms and toxic masculinity.</a:t>
            </a:r>
          </a:p>
          <a:p>
            <a:pPr marL="0" marR="0" lvl="0" indent="0" algn="l" defTabSz="914400" rtl="0" eaLnBrk="1" fontAlgn="auto" latinLnBrk="0" hangingPunct="1">
              <a:lnSpc>
                <a:spcPct val="100000"/>
              </a:lnSpc>
              <a:spcBef>
                <a:spcPts val="2500"/>
              </a:spcBef>
              <a:spcAft>
                <a:spcPts val="0"/>
              </a:spcAft>
              <a:buClrTx/>
              <a:buSzTx/>
              <a:buFont typeface="Arial" panose="020B0604020202020204" pitchFamily="34" charset="0"/>
              <a:buNone/>
              <a:tabLst/>
              <a:defRPr/>
            </a:pPr>
            <a:r>
              <a:rPr kumimoji="0" lang="en-GB" b="1" i="0" u="none" strike="noStrike" kern="1200" cap="none" spc="0" normalizeH="0" baseline="0" noProof="0">
                <a:ln>
                  <a:noFill/>
                </a:ln>
                <a:solidFill>
                  <a:prstClr val="black"/>
                </a:solidFill>
                <a:effectLst/>
                <a:uLnTx/>
                <a:uFillTx/>
                <a:latin typeface="Aptos" panose="02110004020202020204"/>
                <a:ea typeface="+mn-ea"/>
                <a:cs typeface="+mn-cs"/>
              </a:rPr>
              <a:t>2. Engaging Men and Boys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a:ln>
                  <a:noFill/>
                </a:ln>
                <a:solidFill>
                  <a:prstClr val="black"/>
                </a:solidFill>
                <a:effectLst/>
                <a:uLnTx/>
                <a:uFillTx/>
                <a:latin typeface="Aptos" panose="02110004020202020204"/>
                <a:ea typeface="+mn-ea"/>
                <a:cs typeface="+mn-cs"/>
              </a:rPr>
              <a:t>The charity works with men and boys to become allies and advocates through programmes promoting respectful relationships and challenging harmful behaviours.</a:t>
            </a:r>
          </a:p>
          <a:p>
            <a:pPr marL="0" marR="0" lvl="0" indent="0" algn="l" defTabSz="914400" rtl="0" eaLnBrk="1" fontAlgn="auto" latinLnBrk="0" hangingPunct="1">
              <a:lnSpc>
                <a:spcPct val="100000"/>
              </a:lnSpc>
              <a:spcBef>
                <a:spcPts val="2500"/>
              </a:spcBef>
              <a:spcAft>
                <a:spcPts val="0"/>
              </a:spcAft>
              <a:buClrTx/>
              <a:buSzTx/>
              <a:buFont typeface="Arial" panose="020B0604020202020204" pitchFamily="34" charset="0"/>
              <a:buNone/>
              <a:tabLst/>
              <a:defRPr/>
            </a:pPr>
            <a:r>
              <a:rPr kumimoji="0" lang="en-GB" b="1" i="0" u="none" strike="noStrike" kern="1200" cap="none" spc="0" normalizeH="0" baseline="0" noProof="0">
                <a:ln>
                  <a:noFill/>
                </a:ln>
                <a:solidFill>
                  <a:prstClr val="black"/>
                </a:solidFill>
                <a:effectLst/>
                <a:uLnTx/>
                <a:uFillTx/>
                <a:latin typeface="Aptos" panose="02110004020202020204"/>
                <a:ea typeface="+mn-ea"/>
                <a:cs typeface="+mn-cs"/>
              </a:rPr>
              <a:t>3. Collaborations and Outreach</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a:ln>
                  <a:noFill/>
                </a:ln>
                <a:solidFill>
                  <a:prstClr val="black"/>
                </a:solidFill>
                <a:effectLst/>
                <a:uLnTx/>
                <a:uFillTx/>
                <a:latin typeface="Aptos" panose="02110004020202020204"/>
                <a:ea typeface="+mn-ea"/>
                <a:cs typeface="+mn-cs"/>
              </a:rPr>
              <a:t>White Ribbon UK partners with over 500 organisations including workplaces and schools to foster cultural change towards ending gender-based violence.</a:t>
            </a:r>
          </a:p>
          <a:p>
            <a:pPr marL="0" marR="0" lvl="0" indent="0" algn="l" defTabSz="914400" rtl="0" eaLnBrk="1" fontAlgn="auto" latinLnBrk="0" hangingPunct="1">
              <a:lnSpc>
                <a:spcPct val="100000"/>
              </a:lnSpc>
              <a:spcBef>
                <a:spcPts val="2500"/>
              </a:spcBef>
              <a:spcAft>
                <a:spcPts val="0"/>
              </a:spcAft>
              <a:buClrTx/>
              <a:buSzTx/>
              <a:buFont typeface="Arial" panose="020B0604020202020204" pitchFamily="34" charset="0"/>
              <a:buNone/>
              <a:tabLst/>
              <a:defRPr/>
            </a:pPr>
            <a:r>
              <a:rPr kumimoji="0" lang="en-GB" b="1" i="0" u="none" strike="noStrike" kern="1200" cap="none" spc="0" normalizeH="0" baseline="0" noProof="0">
                <a:ln>
                  <a:noFill/>
                </a:ln>
                <a:solidFill>
                  <a:prstClr val="black"/>
                </a:solidFill>
                <a:effectLst/>
                <a:uLnTx/>
                <a:uFillTx/>
                <a:latin typeface="Aptos" panose="02110004020202020204"/>
                <a:ea typeface="+mn-ea"/>
                <a:cs typeface="+mn-cs"/>
              </a:rPr>
              <a:t>4. Symbolism and Intersectionality</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a:ln>
                  <a:noFill/>
                </a:ln>
                <a:solidFill>
                  <a:prstClr val="black"/>
                </a:solidFill>
                <a:effectLst/>
                <a:uLnTx/>
                <a:uFillTx/>
                <a:latin typeface="Aptos" panose="02110004020202020204"/>
                <a:ea typeface="+mn-ea"/>
                <a:cs typeface="+mn-cs"/>
              </a:rPr>
              <a:t>The white ribbon symbolizes commitment to ending violence, while the approach recognizes diverse experiences based on identity and promotes accountability.</a:t>
            </a:r>
          </a:p>
        </p:txBody>
      </p:sp>
      <p:sp>
        <p:nvSpPr>
          <p:cNvPr id="8" name="TextBox 7">
            <a:extLst>
              <a:ext uri="{FF2B5EF4-FFF2-40B4-BE49-F238E27FC236}">
                <a16:creationId xmlns:a16="http://schemas.microsoft.com/office/drawing/2014/main" id="{596D7B6D-99F3-41E2-53B6-72115AA7542C}"/>
              </a:ext>
            </a:extLst>
          </p:cNvPr>
          <p:cNvSpPr txBox="1"/>
          <p:nvPr/>
        </p:nvSpPr>
        <p:spPr>
          <a:xfrm>
            <a:off x="412234" y="1420992"/>
            <a:ext cx="439045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prstClr val="black"/>
                </a:solidFill>
                <a:effectLst/>
                <a:uLnTx/>
                <a:uFillTx/>
                <a:latin typeface="libre-franklin"/>
                <a:ea typeface="+mn-ea"/>
                <a:cs typeface="+mn-cs"/>
              </a:rPr>
              <a:t>A leading charity in England and Wales engaging men and boys to prevent men’s violence against women and girls.</a:t>
            </a:r>
          </a:p>
        </p:txBody>
      </p:sp>
      <p:sp>
        <p:nvSpPr>
          <p:cNvPr id="2" name="Rectangle: Rounded Corners 1">
            <a:extLst>
              <a:ext uri="{FF2B5EF4-FFF2-40B4-BE49-F238E27FC236}">
                <a16:creationId xmlns:a16="http://schemas.microsoft.com/office/drawing/2014/main" id="{04257214-A758-3EA4-B9B6-D8F0434BC12A}"/>
              </a:ext>
            </a:extLst>
          </p:cNvPr>
          <p:cNvSpPr/>
          <p:nvPr/>
        </p:nvSpPr>
        <p:spPr>
          <a:xfrm>
            <a:off x="271170" y="5887057"/>
            <a:ext cx="11652976" cy="742023"/>
          </a:xfrm>
          <a:prstGeom prst="round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3E8C546-DBDB-26A6-5EC3-379BBE3C7203}"/>
              </a:ext>
            </a:extLst>
          </p:cNvPr>
          <p:cNvSpPr txBox="1"/>
          <p:nvPr/>
        </p:nvSpPr>
        <p:spPr>
          <a:xfrm>
            <a:off x="394201" y="6027235"/>
            <a:ext cx="11403595" cy="461665"/>
          </a:xfrm>
          <a:prstGeom prst="rect">
            <a:avLst/>
          </a:prstGeom>
          <a:noFill/>
        </p:spPr>
        <p:txBody>
          <a:bodyPr wrap="square" rtlCol="0">
            <a:spAutoFit/>
          </a:bodyPr>
          <a:lstStyle/>
          <a:p>
            <a:r>
              <a:rPr lang="en-GB" sz="2400">
                <a:solidFill>
                  <a:srgbClr val="FFC000"/>
                </a:solidFill>
              </a:rPr>
              <a:t>This month’s non-uniform day on 19</a:t>
            </a:r>
            <a:r>
              <a:rPr lang="en-GB" sz="2400" baseline="30000">
                <a:solidFill>
                  <a:srgbClr val="FFC000"/>
                </a:solidFill>
              </a:rPr>
              <a:t>th</a:t>
            </a:r>
            <a:r>
              <a:rPr lang="en-GB" sz="2400">
                <a:solidFill>
                  <a:srgbClr val="FFC000"/>
                </a:solidFill>
              </a:rPr>
              <a:t> December is raising money for White Ribbon UK </a:t>
            </a:r>
          </a:p>
        </p:txBody>
      </p:sp>
    </p:spTree>
    <p:extLst>
      <p:ext uri="{BB962C8B-B14F-4D97-AF65-F5344CB8AC3E}">
        <p14:creationId xmlns:p14="http://schemas.microsoft.com/office/powerpoint/2010/main" val="394415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CFF21A-D424-E39A-4C35-89C87A1F1266}"/>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le 1">
            <a:extLst>
              <a:ext uri="{FF2B5EF4-FFF2-40B4-BE49-F238E27FC236}">
                <a16:creationId xmlns:a16="http://schemas.microsoft.com/office/drawing/2014/main" id="{5E91B897-ED3D-2FCB-4FF5-2B409DC98A23}"/>
              </a:ext>
            </a:extLst>
          </p:cNvPr>
          <p:cNvSpPr txBox="1">
            <a:spLocks/>
          </p:cNvSpPr>
          <p:nvPr/>
        </p:nvSpPr>
        <p:spPr>
          <a:xfrm>
            <a:off x="6538258" y="77423"/>
            <a:ext cx="4840010" cy="180730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prstClr val="black"/>
                </a:solidFill>
                <a:effectLst/>
                <a:uLnTx/>
                <a:uFillTx/>
                <a:latin typeface="Aptos Display" panose="02110004020202020204"/>
                <a:ea typeface="+mj-ea"/>
                <a:cs typeface="+mj-cs"/>
              </a:rPr>
              <a:t>Why NKS Supports White Ribbon UK?</a:t>
            </a:r>
          </a:p>
        </p:txBody>
      </p:sp>
      <p:pic>
        <p:nvPicPr>
          <p:cNvPr id="7" name="Picture 6">
            <a:extLst>
              <a:ext uri="{FF2B5EF4-FFF2-40B4-BE49-F238E27FC236}">
                <a16:creationId xmlns:a16="http://schemas.microsoft.com/office/drawing/2014/main" id="{C8C412A5-52EA-E97A-CA7A-9D54AEB371A9}"/>
              </a:ext>
            </a:extLst>
          </p:cNvPr>
          <p:cNvPicPr>
            <a:picLocks noChangeAspect="1"/>
          </p:cNvPicPr>
          <p:nvPr/>
        </p:nvPicPr>
        <p:blipFill>
          <a:blip r:embed="rId3"/>
          <a:srcRect l="4726" r="2127"/>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pic>
        <p:nvPicPr>
          <p:cNvPr id="1026" name="Picture 2" descr="MDP celebrates White Ribbon Accreditation - GOV.UK">
            <a:extLst>
              <a:ext uri="{FF2B5EF4-FFF2-40B4-BE49-F238E27FC236}">
                <a16:creationId xmlns:a16="http://schemas.microsoft.com/office/drawing/2014/main" id="{CAF3B3AF-D94C-FD62-D4C7-B477FF0CF8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361" b="18915"/>
          <a:stretch>
            <a:fillRect/>
          </a:stretch>
        </p:blipFill>
        <p:spPr bwMode="auto">
          <a:xfrm>
            <a:off x="10270748" y="6067425"/>
            <a:ext cx="1921251" cy="7905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D20767-889C-91CA-B288-DFBF6DC250A1}"/>
              </a:ext>
            </a:extLst>
          </p:cNvPr>
          <p:cNvSpPr txBox="1"/>
          <p:nvPr/>
        </p:nvSpPr>
        <p:spPr>
          <a:xfrm>
            <a:off x="5943601" y="1962150"/>
            <a:ext cx="6029324" cy="4214813"/>
          </a:xfrm>
          <a:prstGeom prst="rect">
            <a:avLst/>
          </a:prstGeom>
        </p:spPr>
        <p:txBody>
          <a:bodyPr vert="horz" lIns="91440" tIns="45720" rIns="91440" bIns="45720" rtlCol="0">
            <a:normAutofit fontScale="92500" lnSpcReduction="20000"/>
          </a:bodyPr>
          <a:lstStyle/>
          <a:p>
            <a:pPr marL="0" marR="0" lvl="0" indent="0" algn="l" defTabSz="914400" rtl="0" eaLnBrk="1" fontAlgn="auto" latinLnBrk="0" hangingPunct="1">
              <a:lnSpc>
                <a:spcPct val="90000"/>
              </a:lnSpc>
              <a:spcBef>
                <a:spcPts val="25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Educational </a:t>
            </a:r>
            <a:r>
              <a:rPr kumimoji="0" lang="en-US" sz="1800" b="1" i="0" u="none" strike="noStrike" kern="1200" cap="none" spc="0" normalizeH="0" baseline="0" noProof="0" err="1">
                <a:ln>
                  <a:noFill/>
                </a:ln>
                <a:solidFill>
                  <a:prstClr val="black"/>
                </a:solidFill>
                <a:effectLst/>
                <a:uLnTx/>
                <a:uFillTx/>
                <a:latin typeface="Aptos" panose="02110004020202020204"/>
                <a:ea typeface="+mn-ea"/>
                <a:cs typeface="+mn-cs"/>
              </a:rPr>
              <a:t>Programmes</a:t>
            </a: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 on Respect</a:t>
            </a:r>
          </a:p>
          <a:p>
            <a:pPr marL="0" marR="0" lvl="1"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The aims of the charity closely align with our school curriculum on teaching healthy relationships, gender equality, and respect.</a:t>
            </a:r>
          </a:p>
          <a:p>
            <a:pPr marL="0" marR="0" lvl="0" indent="0" algn="l" defTabSz="914400" rtl="0" eaLnBrk="1" fontAlgn="auto" latinLnBrk="0" hangingPunct="1">
              <a:lnSpc>
                <a:spcPct val="90000"/>
              </a:lnSpc>
              <a:spcBef>
                <a:spcPts val="25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Promoting Positive Masculinity</a:t>
            </a:r>
          </a:p>
          <a:p>
            <a:pPr marL="0" marR="0" lvl="1"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It helps us challenge harmful stereotypes, helping young men unlearn toxic norms and become changemakers in their communities.</a:t>
            </a:r>
          </a:p>
          <a:p>
            <a:pPr marL="0" marR="0" lvl="0" indent="0" algn="l" defTabSz="914400" rtl="0" eaLnBrk="1" fontAlgn="auto" latinLnBrk="0" hangingPunct="1">
              <a:lnSpc>
                <a:spcPct val="90000"/>
              </a:lnSpc>
              <a:spcBef>
                <a:spcPts val="25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Empowering Boys Against Abuse</a:t>
            </a:r>
          </a:p>
          <a:p>
            <a:pPr marL="0" marR="0" lvl="1"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Helps raises awareness among young men about sexism and abuse, empowering them to support peers and stand against violence.</a:t>
            </a:r>
          </a:p>
          <a:p>
            <a:pPr marL="0" marR="0" lvl="0" indent="0" algn="l" defTabSz="914400" rtl="0" eaLnBrk="1" fontAlgn="auto" latinLnBrk="0" hangingPunct="1">
              <a:lnSpc>
                <a:spcPct val="90000"/>
              </a:lnSpc>
              <a:spcBef>
                <a:spcPts val="25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Building Inclusive School Environment</a:t>
            </a:r>
          </a:p>
          <a:p>
            <a:pPr marL="0" marR="0" lvl="1"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The charity provides us with solid foundation to engaging boys in gender equality discussions, thereby fostering a safer, respectful, and more inclusive school culture.</a:t>
            </a:r>
          </a:p>
        </p:txBody>
      </p:sp>
    </p:spTree>
    <p:extLst>
      <p:ext uri="{BB962C8B-B14F-4D97-AF65-F5344CB8AC3E}">
        <p14:creationId xmlns:p14="http://schemas.microsoft.com/office/powerpoint/2010/main" val="232634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B33FA9-5BFF-004E-72EF-2978AB62A60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8406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B38EBD-0D44-581F-3B1F-D8CD9E35CDDB}"/>
              </a:ext>
            </a:extLst>
          </p:cNvPr>
          <p:cNvPicPr>
            <a:picLocks noChangeAspect="1"/>
          </p:cNvPicPr>
          <p:nvPr/>
        </p:nvPicPr>
        <p:blipFill>
          <a:blip r:embed="rId2"/>
          <a:stretch>
            <a:fillRect/>
          </a:stretch>
        </p:blipFill>
        <p:spPr>
          <a:xfrm>
            <a:off x="0" y="125897"/>
            <a:ext cx="12192000" cy="6606205"/>
          </a:xfrm>
          <a:prstGeom prst="rect">
            <a:avLst/>
          </a:prstGeom>
        </p:spPr>
      </p:pic>
      <p:sp>
        <p:nvSpPr>
          <p:cNvPr id="6" name="Rectangle 5">
            <a:extLst>
              <a:ext uri="{FF2B5EF4-FFF2-40B4-BE49-F238E27FC236}">
                <a16:creationId xmlns:a16="http://schemas.microsoft.com/office/drawing/2014/main" id="{89E016C5-863D-86D3-220F-F6009071BAB6}"/>
              </a:ext>
            </a:extLst>
          </p:cNvPr>
          <p:cNvSpPr/>
          <p:nvPr/>
        </p:nvSpPr>
        <p:spPr>
          <a:xfrm>
            <a:off x="11582400" y="6191250"/>
            <a:ext cx="219075" cy="266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8826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3E7BE72798A14B9B97AA388DB5096F" ma:contentTypeVersion="3" ma:contentTypeDescription="Create a new document." ma:contentTypeScope="" ma:versionID="00d286024f5e6710259203b2cd71e7d5">
  <xsd:schema xmlns:xsd="http://www.w3.org/2001/XMLSchema" xmlns:xs="http://www.w3.org/2001/XMLSchema" xmlns:p="http://schemas.microsoft.com/office/2006/metadata/properties" xmlns:ns2="7cdf4257-90c5-4c5f-b6d8-107013f234ab" targetNamespace="http://schemas.microsoft.com/office/2006/metadata/properties" ma:root="true" ma:fieldsID="69953aa476a4ba27fb7882fb12b9081e" ns2:_="">
    <xsd:import namespace="7cdf4257-90c5-4c5f-b6d8-107013f234ab"/>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df4257-90c5-4c5f-b6d8-107013f23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57AD1E-DB15-4CF3-8503-F965FC24DD8A}">
  <ds:schemaRefs>
    <ds:schemaRef ds:uri="7cdf4257-90c5-4c5f-b6d8-107013f234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9A631B0-01CA-4A43-86AB-C29C681FED46}">
  <ds:schemaRefs>
    <ds:schemaRef ds:uri="http://schemas.microsoft.com/sharepoint/v3/contenttype/forms"/>
  </ds:schemaRefs>
</ds:datastoreItem>
</file>

<file path=customXml/itemProps3.xml><?xml version="1.0" encoding="utf-8"?>
<ds:datastoreItem xmlns:ds="http://schemas.openxmlformats.org/officeDocument/2006/customXml" ds:itemID="{95B6CD0B-0B99-4CC5-8B77-24AB4D636EF8}">
  <ds:schemaRefs>
    <ds:schemaRef ds:uri="http://www.w3.org/XML/1998/namespac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7cdf4257-90c5-4c5f-b6d8-107013f234a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1007</Words>
  <Application>Microsoft Office PowerPoint</Application>
  <PresentationFormat>Widescreen</PresentationFormat>
  <Paragraphs>58</Paragraphs>
  <Slides>12</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ADLaM Display</vt:lpstr>
      <vt:lpstr>Alasassy Caps</vt:lpstr>
      <vt:lpstr>Aptos</vt:lpstr>
      <vt:lpstr>Aptos Display</vt:lpstr>
      <vt:lpstr>Arial</vt:lpstr>
      <vt:lpstr>Calibri</vt:lpstr>
      <vt:lpstr>Calibri Light</vt:lpstr>
      <vt:lpstr>libre-franklin</vt:lpstr>
      <vt:lpstr>Simplified Arabic Fixed</vt:lpstr>
      <vt:lpstr>Office Theme</vt:lpstr>
      <vt:lpstr>1_office theme</vt:lpstr>
      <vt:lpstr>2_Office Theme</vt:lpstr>
      <vt:lpstr>3_Office Theme</vt:lpstr>
      <vt:lpstr>PowerPoint Presentation</vt:lpstr>
      <vt:lpstr>PowerPoint Presentation</vt:lpstr>
      <vt:lpstr> Hedy Lamarr was once known as ‘the most beautiful woman in the world.’ An icon of the silver screen, she appeared in thirty films alongside other Hollywood greats. Her most resounding legacy, however, wasn’t in cinema at all. Instead, it can be found in the patent she filed in 1941 for a frequency-hopping communication system. The technology she created with famed composer George Antheil was designed to make radio-guided torpedoes harder to detect or jam. Her innovation formed the basis for the wireless technologies we use every day. It was the precursor to numerous widespread technologies like Bluetooth, GPS, and secure Wi-Fi. And she achieved it while making some of the century’s most iconic movies – impressive, right? </vt:lpstr>
      <vt:lpstr>Michael Jordan</vt:lpstr>
      <vt:lpstr>It’s time to renew the NKS RESPECT CHARTER…   The charter was created by the School Council a few years ago.  The current School Council will be reviewing it in their December meeting.  It is our public way of expressing how we expect to be treated and therefore how we should treat others.  Once the new charter is agreed, each form will have a copy, and everyone has the opportunity to sign up to 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 R Hoyte</dc:creator>
  <cp:lastModifiedBy>J Tarchalski</cp:lastModifiedBy>
  <cp:revision>6</cp:revision>
  <dcterms:created xsi:type="dcterms:W3CDTF">2025-10-27T10:51:21Z</dcterms:created>
  <dcterms:modified xsi:type="dcterms:W3CDTF">2025-12-04T11:32:21Z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0x010100C83E7BE72798A14B9B97AA388DB5096F</vt:lpwstr>
  </property>
</Properties>
</file>