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7" r:id="rId6"/>
  </p:sldMasterIdLst>
  <p:notesMasterIdLst>
    <p:notesMasterId r:id="rId17"/>
  </p:notesMasterIdLst>
  <p:sldIdLst>
    <p:sldId id="257" r:id="rId7"/>
    <p:sldId id="262" r:id="rId8"/>
    <p:sldId id="258" r:id="rId9"/>
    <p:sldId id="260" r:id="rId10"/>
    <p:sldId id="259" r:id="rId11"/>
    <p:sldId id="261" r:id="rId12"/>
    <p:sldId id="266" r:id="rId13"/>
    <p:sldId id="267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66025-1E78-4E00-94B8-1A332689A68E}" v="10" dt="2026-01-12T16:14:29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6BCB4-2A28-4B36-A9CB-4AB1D88D67FC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2B0F5-85DF-4804-81CC-E5ADF9F21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2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2B0F5-85DF-4804-81CC-E5ADF9F213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8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FA4A-3B4D-DE13-5BBF-B470D1C26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8F67F-03B5-0C62-D843-4635B7776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D82DF-4FA9-3FE7-618F-36808451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70058-7532-8F11-5257-80A97955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57300-2A1E-3350-AD79-34C9A1BF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0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BC03-40C0-6F79-95A1-8A816D28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54C2D-4192-82B3-F55C-27C7F6297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A5D57-7DC6-A8E5-7327-98037D11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A075B-702A-3279-2E13-8F64DEC3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416C0-6DF8-A2DF-6797-BE8C6163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8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2B497-2ACD-12D6-9474-11929B197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6AADF-F15C-ED37-3F63-FD819EE98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3C4E8-8572-4333-1C04-CBA5DB85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263F-9287-EE8D-095F-ED5FEFE5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B4762-1598-478D-11E7-D16ACF0A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1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8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9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9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8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88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422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E50E-102E-D0B5-3CA4-2C9B911B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7A1A8-1312-47CE-0D51-D505A15F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E9777-45E1-EA99-98A9-9AD9D299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3AB9-1D98-0B7B-B1F3-B89E5211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94FF-2D8C-C4BB-EA57-869B26EE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04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02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0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8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12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470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32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0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89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1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D9C2-CEF4-02A9-DF82-03B10BA5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01480-6B01-AEF7-61CB-6AC30BEA7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922C-A002-0B6D-12B2-2A53AE8C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9023-9C7C-D6AD-7003-510C5059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9449C-4EC6-0E9E-CED0-6C3BB6AB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0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55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4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2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90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3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27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9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0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4C55-E3EF-DD8D-FFD5-3873CF0F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DBFF-5A7D-CC06-011F-67A7175C1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F0FF4-65A6-44FC-9802-CD866FABA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61920-DB4A-6678-D743-76ADCCAE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E174-2B1E-7AFD-F354-CCC6AEFD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DE771-0510-55D8-39F3-015CD8E2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2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ACAB-96FD-D6DF-429D-339E61747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A24A-4F92-1A06-1C64-1BDA66350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C132E-A139-E219-FBD2-3CEB4ED82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1527F-2B5B-6614-7F27-90FAF61DB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EE660-907D-90F2-E72F-EAFF9F79E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4682D-DFCD-CECC-888C-F6FFE981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331AB-67AF-B74F-7263-28368883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39DFF-5DAC-4557-4B4D-3135494E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9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56B4-DC9E-DBF5-DC94-8E69959D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81664-3FF7-0F1E-4B45-979A5527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C3CE1-00B7-2D4F-C0D0-89EF0D5D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C4BBE-43DA-2164-BFA1-65AF80B9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62D2C-BDE1-7B65-F4F7-33CE21D2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6ABB3-66BE-CF19-F4EB-1B95172F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80838-2EB1-5319-6B02-A17AF5D5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560A-7D72-4E9E-FEF5-39626270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90FF-2D12-356F-BC4D-5CF4AE622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4604-71AC-ED64-D9D1-2354C32B6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C6905-EB7E-EC70-2B8F-3CC1AD22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A279E-1CA1-E21F-D7DD-65223FD1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B8C32-3FAE-8951-7FBC-7BBA7E8F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13CE-559B-BB50-AC1B-182317D8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E3177-9A64-B8C3-C42D-EF84FC00A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94B12-7CDE-504C-D2D2-9CBD9A4BA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6D401-289A-EF72-9EE8-F0DB80CE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5E71E-B64E-EDA0-93A0-94BCFBCA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7E99F-1FE1-6ACA-65F3-3D661BCE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4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1F8F8-8D24-4D69-DC74-72BDA2DB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62BCC-32F6-4682-E66B-9B323090F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3FE70-77B6-80AD-B41B-8BBD050DF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FF71E-2DF2-490B-B848-4B310795CF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88F6-1FA0-72DE-3931-7E73E9A8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3F5C4-2160-F869-5EC5-8EF69B532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43DA1-421A-412C-B6F8-478A9A8BE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1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7E23-053B-44FC-A728-0B67F3798C0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B6F4E6-4BFC-4BA9-ADFD-145807B74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rowell@nks.kent.sch.uk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1145907777?h=31ccf807da&amp;amp;app_id=122963" TargetMode="External"/><Relationship Id="rId5" Type="http://schemas.openxmlformats.org/officeDocument/2006/relationships/hyperlink" Target="https://enough.campaign.gov.uk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DF768D-6574-4394-A22F-A505B9DE1A2A}"/>
              </a:ext>
            </a:extLst>
          </p:cNvPr>
          <p:cNvSpPr>
            <a:spLocks noGrp="1"/>
          </p:cNvSpPr>
          <p:nvPr/>
        </p:nvSpPr>
        <p:spPr>
          <a:xfrm>
            <a:off x="0" y="403642"/>
            <a:ext cx="12191999" cy="951853"/>
          </a:xfrm>
          <a:prstGeom prst="rect">
            <a:avLst/>
          </a:prstGeom>
          <a:solidFill>
            <a:srgbClr val="F5B5E7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The NKS Healthy Community Blog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C02B06-4E6A-8F1F-E7E5-75760BA2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66" y="1777906"/>
            <a:ext cx="42005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9BC6-5E17-E8CA-827A-0BFDFE7F125C}"/>
              </a:ext>
            </a:extLst>
          </p:cNvPr>
          <p:cNvSpPr/>
          <p:nvPr/>
        </p:nvSpPr>
        <p:spPr>
          <a:xfrm>
            <a:off x="629321" y="5156020"/>
            <a:ext cx="6344180" cy="11544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B13D1-C021-41CF-D766-8E7630F3CC92}"/>
              </a:ext>
            </a:extLst>
          </p:cNvPr>
          <p:cNvSpPr txBox="1"/>
          <p:nvPr/>
        </p:nvSpPr>
        <p:spPr>
          <a:xfrm>
            <a:off x="836529" y="5233272"/>
            <a:ext cx="592976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9pPr>
          </a:lstStyle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The purpose of this monthly blog is to promote a healthy culture and ethos across the school - a culture that challenges inequality and promotes positive ideals of how we should respect and treat each other.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0E1AEB-124A-5236-98C0-034F4D069B2C}"/>
              </a:ext>
            </a:extLst>
          </p:cNvPr>
          <p:cNvSpPr txBox="1">
            <a:spLocks/>
          </p:cNvSpPr>
          <p:nvPr/>
        </p:nvSpPr>
        <p:spPr>
          <a:xfrm rot="20121723">
            <a:off x="7954012" y="6057293"/>
            <a:ext cx="6240780" cy="372627"/>
          </a:xfrm>
          <a:prstGeom prst="rect">
            <a:avLst/>
          </a:prstGeom>
          <a:solidFill>
            <a:srgbClr val="F5B5E7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Calibri Light" panose="020F030202020403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 Light" panose="020F03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Volume 3 – Jan ‘26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9845C6-8FB2-6499-64B6-1621DD2BEF17}"/>
              </a:ext>
            </a:extLst>
          </p:cNvPr>
          <p:cNvSpPr/>
          <p:nvPr/>
        </p:nvSpPr>
        <p:spPr>
          <a:xfrm>
            <a:off x="629321" y="2451393"/>
            <a:ext cx="6344180" cy="16087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7E042-4B56-5259-3BAA-2080AB816433}"/>
              </a:ext>
            </a:extLst>
          </p:cNvPr>
          <p:cNvSpPr txBox="1"/>
          <p:nvPr/>
        </p:nvSpPr>
        <p:spPr>
          <a:xfrm>
            <a:off x="1326435" y="2532482"/>
            <a:ext cx="4949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NKS is a school for people like me</a:t>
            </a:r>
          </a:p>
        </p:txBody>
      </p:sp>
    </p:spTree>
    <p:extLst>
      <p:ext uri="{BB962C8B-B14F-4D97-AF65-F5344CB8AC3E}">
        <p14:creationId xmlns:p14="http://schemas.microsoft.com/office/powerpoint/2010/main" val="213497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F1718-1D7C-5FA2-8578-8E75D105537F}"/>
              </a:ext>
            </a:extLst>
          </p:cNvPr>
          <p:cNvSpPr txBox="1"/>
          <p:nvPr/>
        </p:nvSpPr>
        <p:spPr>
          <a:xfrm>
            <a:off x="202018" y="142463"/>
            <a:ext cx="1105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HEALTHY COMMUNITY WORD SEARCH - FIND THE MISSING WORD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7BCA35-7397-7CDC-9260-F28C77017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66744"/>
              </p:ext>
            </p:extLst>
          </p:nvPr>
        </p:nvGraphicFramePr>
        <p:xfrm>
          <a:off x="3598272" y="833120"/>
          <a:ext cx="5443865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211">
                  <a:extLst>
                    <a:ext uri="{9D8B030D-6E8A-4147-A177-3AD203B41FA5}">
                      <a16:colId xmlns:a16="http://schemas.microsoft.com/office/drawing/2014/main" val="3773271653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3264695471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325987702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2732223243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808624630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1876855875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2693630282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2735057506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2608959987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3252334672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2031456307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2257646353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952869523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1800649904"/>
                    </a:ext>
                  </a:extLst>
                </a:gridCol>
                <a:gridCol w="364261">
                  <a:extLst>
                    <a:ext uri="{9D8B030D-6E8A-4147-A177-3AD203B41FA5}">
                      <a16:colId xmlns:a16="http://schemas.microsoft.com/office/drawing/2014/main" val="2824584120"/>
                    </a:ext>
                  </a:extLst>
                </a:gridCol>
              </a:tblGrid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30259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52288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11728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37545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0077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776069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56459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51391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244944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178741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34240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99563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20195"/>
                  </a:ext>
                </a:extLst>
              </a:tr>
              <a:tr h="334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3331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AEE8A5-EA19-1862-4687-F7B3D3A5D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79758"/>
              </p:ext>
            </p:extLst>
          </p:nvPr>
        </p:nvGraphicFramePr>
        <p:xfrm>
          <a:off x="536942" y="833120"/>
          <a:ext cx="1993606" cy="519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606">
                  <a:extLst>
                    <a:ext uri="{9D8B030D-6E8A-4147-A177-3AD203B41FA5}">
                      <a16:colId xmlns:a16="http://schemas.microsoft.com/office/drawing/2014/main" val="2593286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Amazing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8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9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Considerate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29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Friendship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7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7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15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Kindness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12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Loyal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4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Respect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1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357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Thoughtfulness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9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Understanding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48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185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816A7D-C943-CE24-3361-9A57D5FB35F7}"/>
              </a:ext>
            </a:extLst>
          </p:cNvPr>
          <p:cNvSpPr txBox="1"/>
          <p:nvPr/>
        </p:nvSpPr>
        <p:spPr>
          <a:xfrm>
            <a:off x="536942" y="6517625"/>
            <a:ext cx="10015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B807C-8735-104B-CC1A-17D8E2FDC166}"/>
              </a:ext>
            </a:extLst>
          </p:cNvPr>
          <p:cNvSpPr txBox="1"/>
          <p:nvPr/>
        </p:nvSpPr>
        <p:spPr>
          <a:xfrm>
            <a:off x="536942" y="6055960"/>
            <a:ext cx="7899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/>
              <a:t>Send your answer to : </a:t>
            </a:r>
            <a:r>
              <a:rPr lang="en-GB" dirty="0">
                <a:hlinkClick r:id="rId2"/>
              </a:rPr>
              <a:t>krowell@nks.kent.sch.uk</a:t>
            </a:r>
            <a:r>
              <a:rPr lang="en-GB" dirty="0"/>
              <a:t> by the 16</a:t>
            </a:r>
            <a:r>
              <a:rPr lang="en-GB" baseline="30000" dirty="0"/>
              <a:t>th</a:t>
            </a:r>
            <a:r>
              <a:rPr lang="en-GB" dirty="0"/>
              <a:t> January 2026. For all correct answers received, 2 achievement points will be awarded.   </a:t>
            </a:r>
          </a:p>
        </p:txBody>
      </p:sp>
    </p:spTree>
    <p:extLst>
      <p:ext uri="{BB962C8B-B14F-4D97-AF65-F5344CB8AC3E}">
        <p14:creationId xmlns:p14="http://schemas.microsoft.com/office/powerpoint/2010/main" val="73052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313CF1-FA61-BBA1-A8E7-12B13503AD4E}"/>
              </a:ext>
            </a:extLst>
          </p:cNvPr>
          <p:cNvSpPr/>
          <p:nvPr/>
        </p:nvSpPr>
        <p:spPr>
          <a:xfrm>
            <a:off x="121921" y="146304"/>
            <a:ext cx="3837432" cy="63062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13272-5063-FCEF-5A7D-5FB06258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291" y="738188"/>
            <a:ext cx="7645167" cy="5381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C26B-6496-E422-3AFD-7F1F01DD9BBE}"/>
              </a:ext>
            </a:extLst>
          </p:cNvPr>
          <p:cNvSpPr txBox="1"/>
          <p:nvPr/>
        </p:nvSpPr>
        <p:spPr>
          <a:xfrm>
            <a:off x="121921" y="405444"/>
            <a:ext cx="383743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solidFill>
                  <a:schemeClr val="accent4">
                    <a:lumMod val="50000"/>
                  </a:schemeClr>
                </a:solidFill>
              </a:rPr>
              <a:t>The NKS Respect Charter was created by the School Council a few years ago.  </a:t>
            </a:r>
          </a:p>
          <a:p>
            <a:pPr algn="ctr"/>
            <a:endParaRPr lang="en-GB" sz="17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GB" sz="1700" dirty="0">
                <a:solidFill>
                  <a:schemeClr val="accent4">
                    <a:lumMod val="50000"/>
                  </a:schemeClr>
                </a:solidFill>
              </a:rPr>
              <a:t>Our current School Council reviewed and agreed it again, just before Christmas. </a:t>
            </a:r>
          </a:p>
          <a:p>
            <a:pPr algn="ctr"/>
            <a:endParaRPr lang="en-GB" sz="17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GB" sz="1700" dirty="0">
                <a:solidFill>
                  <a:schemeClr val="accent4">
                    <a:lumMod val="50000"/>
                  </a:schemeClr>
                </a:solidFill>
              </a:rPr>
              <a:t>It is a public way of expressing how we expect to be treated and therefore how we should treat others.  </a:t>
            </a:r>
          </a:p>
          <a:p>
            <a:pPr algn="ctr"/>
            <a:endParaRPr lang="en-GB" sz="17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GB" sz="1700" dirty="0">
                <a:solidFill>
                  <a:schemeClr val="accent4">
                    <a:lumMod val="50000"/>
                  </a:schemeClr>
                </a:solidFill>
              </a:rPr>
              <a:t>The idea is that each form group discusses the Charter and that everybody in the form signs to agree to uphold it.  </a:t>
            </a:r>
          </a:p>
          <a:p>
            <a:pPr algn="ctr"/>
            <a:endParaRPr lang="en-GB" sz="17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GB" sz="1700" dirty="0">
                <a:solidFill>
                  <a:schemeClr val="accent4">
                    <a:lumMod val="50000"/>
                  </a:schemeClr>
                </a:solidFill>
              </a:rPr>
              <a:t>The poster is then displayed in the form room to publicly pledge that this is what we believe in.  </a:t>
            </a:r>
          </a:p>
          <a:p>
            <a:pPr algn="ctr"/>
            <a:endParaRPr lang="en-GB" sz="17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GB" sz="1700" dirty="0">
                <a:solidFill>
                  <a:schemeClr val="accent4">
                    <a:lumMod val="50000"/>
                  </a:schemeClr>
                </a:solidFill>
              </a:rPr>
              <a:t>Posters will be given to Form Tutors in the second week of January 2026.</a:t>
            </a:r>
          </a:p>
        </p:txBody>
      </p:sp>
    </p:spTree>
    <p:extLst>
      <p:ext uri="{BB962C8B-B14F-4D97-AF65-F5344CB8AC3E}">
        <p14:creationId xmlns:p14="http://schemas.microsoft.com/office/powerpoint/2010/main" val="55744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C65554-F22F-1224-EFF5-DA0FE99B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31" r="3274" b="2"/>
          <a:stretch>
            <a:fillRect/>
          </a:stretch>
        </p:blipFill>
        <p:spPr>
          <a:xfrm>
            <a:off x="4166504" y="10"/>
            <a:ext cx="8025495" cy="3067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E45960-61C6-65A7-CCDB-AB24170D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537" r="-2" b="17788"/>
          <a:stretch>
            <a:fillRect/>
          </a:stretch>
        </p:blipFill>
        <p:spPr>
          <a:xfrm>
            <a:off x="20" y="3790950"/>
            <a:ext cx="8305780" cy="3067051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546E98-BAE8-B777-17A4-0FB813B6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7361"/>
          <a:stretch>
            <a:fillRect/>
          </a:stretch>
        </p:blipFill>
        <p:spPr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10530-3F14-7EA8-9396-4FEDC355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786" r="5497"/>
          <a:stretch>
            <a:fillRect/>
          </a:stretch>
        </p:blipFill>
        <p:spPr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B28A9-D8FB-11F6-3A66-EA0B29ADC2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015" r="231" b="-4"/>
          <a:stretch>
            <a:fillRect/>
          </a:stretch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48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EC6520-A09E-84CF-3632-0FEBA60E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88" t="7170" r="9844" b="-506"/>
          <a:stretch>
            <a:fillRect/>
          </a:stretch>
        </p:blipFill>
        <p:spPr>
          <a:xfrm>
            <a:off x="2903893" y="266700"/>
            <a:ext cx="6566610" cy="400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9629F-191C-5DF4-2C76-582B9791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8" y="266700"/>
            <a:ext cx="2253802" cy="2253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4C3FC-7A29-4FCB-9593-305B4A5EE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039" y="266700"/>
            <a:ext cx="2459183" cy="2446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5FF87-48C2-6343-FC5E-BB32FDC58A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9621"/>
          <a:stretch>
            <a:fillRect/>
          </a:stretch>
        </p:blipFill>
        <p:spPr>
          <a:xfrm>
            <a:off x="0" y="4613723"/>
            <a:ext cx="12374397" cy="19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4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EE36A-CB03-DD64-6234-DA630175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875"/>
            <a:ext cx="12192000" cy="6467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89E1E0-B582-7500-345E-15DE9DF835D9}"/>
              </a:ext>
            </a:extLst>
          </p:cNvPr>
          <p:cNvSpPr/>
          <p:nvPr/>
        </p:nvSpPr>
        <p:spPr>
          <a:xfrm>
            <a:off x="0" y="390875"/>
            <a:ext cx="2867026" cy="13236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294F3-BE15-BB8C-3F24-38F1BE67EA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2" r="1657" b="1591"/>
          <a:stretch>
            <a:fillRect/>
          </a:stretch>
        </p:blipFill>
        <p:spPr>
          <a:xfrm>
            <a:off x="173576" y="556180"/>
            <a:ext cx="1375514" cy="1395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994D6-D6AF-071D-8F10-BCB338DB1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090" y="556180"/>
            <a:ext cx="1375547" cy="13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VAWG_LAUNCH FILM_30s_16x9_BVOD_v2">
            <a:hlinkClick r:id="" action="ppaction://media"/>
            <a:extLst>
              <a:ext uri="{FF2B5EF4-FFF2-40B4-BE49-F238E27FC236}">
                <a16:creationId xmlns:a16="http://schemas.microsoft.com/office/drawing/2014/main" id="{12345A8E-7DB2-7317-F846-1ABE096795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3700" y="1619250"/>
            <a:ext cx="8331200" cy="4686300"/>
          </a:xfrm>
          <a:prstGeom prst="rect">
            <a:avLst/>
          </a:prstGeom>
        </p:spPr>
      </p:pic>
      <p:pic>
        <p:nvPicPr>
          <p:cNvPr id="1026" name="Picture 2" descr="Violence against women and girls - Enough campaign logo">
            <a:extLst>
              <a:ext uri="{FF2B5EF4-FFF2-40B4-BE49-F238E27FC236}">
                <a16:creationId xmlns:a16="http://schemas.microsoft.com/office/drawing/2014/main" id="{E44B2FF9-0B95-1087-E775-CD16E16D5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2" y="155834"/>
            <a:ext cx="4324350" cy="11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3B344B-6033-DB7C-4351-28325E81E700}"/>
              </a:ext>
            </a:extLst>
          </p:cNvPr>
          <p:cNvSpPr txBox="1"/>
          <p:nvPr/>
        </p:nvSpPr>
        <p:spPr>
          <a:xfrm>
            <a:off x="6873240" y="54800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https://enough.campaign.gov.uk/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3AE47-38FD-D70D-E946-10E194D9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22"/>
            <a:ext cx="12192000" cy="68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7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0E04C-FB8B-6B44-1592-416DD348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"/>
            <a:ext cx="12192000" cy="68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0B974-F315-3627-A10C-884B3817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8"/>
            <a:ext cx="12192000" cy="68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E7BE72798A14B9B97AA388DB5096F" ma:contentTypeVersion="3" ma:contentTypeDescription="Create a new document." ma:contentTypeScope="" ma:versionID="00d286024f5e6710259203b2cd71e7d5">
  <xsd:schema xmlns:xsd="http://www.w3.org/2001/XMLSchema" xmlns:xs="http://www.w3.org/2001/XMLSchema" xmlns:p="http://schemas.microsoft.com/office/2006/metadata/properties" xmlns:ns2="7cdf4257-90c5-4c5f-b6d8-107013f234ab" targetNamespace="http://schemas.microsoft.com/office/2006/metadata/properties" ma:root="true" ma:fieldsID="69953aa476a4ba27fb7882fb12b9081e" ns2:_="">
    <xsd:import namespace="7cdf4257-90c5-4c5f-b6d8-107013f23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f4257-90c5-4c5f-b6d8-107013f23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B09382-4964-49FE-8BDC-2D078A44D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B31912-4779-4D09-AF39-C2CC6668E4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f4257-90c5-4c5f-b6d8-107013f23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956844-24A7-4466-A87C-91CEF0D88F3B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7cdf4257-90c5-4c5f-b6d8-107013f234a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441</Words>
  <Application>Microsoft Office PowerPoint</Application>
  <PresentationFormat>Widescreen</PresentationFormat>
  <Paragraphs>243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Facet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R Hoyte</dc:creator>
  <cp:lastModifiedBy>R Hoyte</cp:lastModifiedBy>
  <cp:revision>3</cp:revision>
  <dcterms:created xsi:type="dcterms:W3CDTF">2025-10-27T10:51:21Z</dcterms:created>
  <dcterms:modified xsi:type="dcterms:W3CDTF">2026-01-13T11:38:23Z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0x010100C83E7BE72798A14B9B97AA388DB5096F</vt:lpwstr>
  </property>
</Properties>
</file>